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33" removePersonalInfoOnSave="1" saveSubsetFonts="1">
  <p:sldMasterIdLst>
    <p:sldMasterId id="2147483702" r:id="rId1"/>
  </p:sldMasterIdLst>
  <p:notesMasterIdLst>
    <p:notesMasterId r:id="rId8"/>
  </p:notesMasterIdLst>
  <p:sldIdLst>
    <p:sldId id="283" r:id="rId2"/>
    <p:sldId id="284" r:id="rId3"/>
    <p:sldId id="285" r:id="rId4"/>
    <p:sldId id="286" r:id="rId5"/>
    <p:sldId id="287" r:id="rId6"/>
    <p:sldId id="288" r:id="rId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980" autoAdjust="0"/>
    <p:restoredTop sz="70472" autoAdjust="0"/>
  </p:normalViewPr>
  <p:slideViewPr>
    <p:cSldViewPr snapToGrid="0">
      <p:cViewPr varScale="1">
        <p:scale>
          <a:sx n="48" d="100"/>
          <a:sy n="48" d="100"/>
        </p:scale>
        <p:origin x="1632" y="4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50BEDF4-8279-4513-BC92-CB1D294BAC7C}" type="datetimeFigureOut">
              <a:rPr kumimoji="1" lang="ja-JP" altLang="en-US" smtClean="0"/>
              <a:t>2023/5/31</a:t>
            </a:fld>
            <a:endParaRPr kumimoji="1" lang="ja-JP" altLang="en-US"/>
          </a:p>
        </p:txBody>
      </p:sp>
      <p:sp>
        <p:nvSpPr>
          <p:cNvPr id="4" name="スライド イメージ プレースホルダー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8EB2C30-BE83-4DBF-B7C1-0E0A8146C941}" type="slidenum">
              <a:rPr kumimoji="1" lang="ja-JP" altLang="en-US" smtClean="0"/>
              <a:t>‹#›</a:t>
            </a:fld>
            <a:endParaRPr kumimoji="1" lang="ja-JP" altLang="en-US"/>
          </a:p>
        </p:txBody>
      </p:sp>
    </p:spTree>
    <p:extLst>
      <p:ext uri="{BB962C8B-B14F-4D97-AF65-F5344CB8AC3E}">
        <p14:creationId xmlns:p14="http://schemas.microsoft.com/office/powerpoint/2010/main" val="392103243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p:spPr>
        <p:txBody>
          <a:bodyPr/>
          <a:lstStyle>
            <a:lvl1pPr algn="l" defTabSz="909653" eaLnBrk="0" hangingPunct="0">
              <a:spcBef>
                <a:spcPct val="30000"/>
              </a:spcBef>
              <a:defRPr kumimoji="1" sz="1300">
                <a:solidFill>
                  <a:schemeClr val="tx1"/>
                </a:solidFill>
                <a:latin typeface="Times New Roman" pitchFamily="18" charset="0"/>
                <a:ea typeface="ＭＳ Ｐ明朝" pitchFamily="18" charset="-128"/>
              </a:defRPr>
            </a:lvl1pPr>
            <a:lvl2pPr marL="705738" indent="-266044" algn="l" defTabSz="909653" eaLnBrk="0" hangingPunct="0">
              <a:spcBef>
                <a:spcPct val="30000"/>
              </a:spcBef>
              <a:defRPr kumimoji="1" sz="1300">
                <a:solidFill>
                  <a:schemeClr val="tx1"/>
                </a:solidFill>
                <a:latin typeface="Times New Roman" pitchFamily="18" charset="0"/>
                <a:ea typeface="ＭＳ Ｐ明朝" pitchFamily="18" charset="-128"/>
              </a:defRPr>
            </a:lvl2pPr>
            <a:lvl3pPr marL="1088079" indent="-208696" algn="l" defTabSz="909653" eaLnBrk="0" hangingPunct="0">
              <a:spcBef>
                <a:spcPct val="30000"/>
              </a:spcBef>
              <a:defRPr kumimoji="1" sz="1300">
                <a:solidFill>
                  <a:schemeClr val="tx1"/>
                </a:solidFill>
                <a:latin typeface="Times New Roman" pitchFamily="18" charset="0"/>
                <a:ea typeface="ＭＳ Ｐ明朝" pitchFamily="18" charset="-128"/>
              </a:defRPr>
            </a:lvl3pPr>
            <a:lvl4pPr marL="1529362" indent="-208696" algn="l" defTabSz="909653" eaLnBrk="0" hangingPunct="0">
              <a:spcBef>
                <a:spcPct val="30000"/>
              </a:spcBef>
              <a:defRPr kumimoji="1" sz="1300">
                <a:solidFill>
                  <a:schemeClr val="tx1"/>
                </a:solidFill>
                <a:latin typeface="Times New Roman" pitchFamily="18" charset="0"/>
                <a:ea typeface="ＭＳ Ｐ明朝" pitchFamily="18" charset="-128"/>
              </a:defRPr>
            </a:lvl4pPr>
            <a:lvl5pPr marL="1969054" indent="-208696" algn="l" defTabSz="909653" eaLnBrk="0" hangingPunct="0">
              <a:spcBef>
                <a:spcPct val="30000"/>
              </a:spcBef>
              <a:defRPr kumimoji="1" sz="1300">
                <a:solidFill>
                  <a:schemeClr val="tx1"/>
                </a:solidFill>
                <a:latin typeface="Times New Roman" pitchFamily="18" charset="0"/>
                <a:ea typeface="ＭＳ Ｐ明朝" pitchFamily="18" charset="-128"/>
              </a:defRPr>
            </a:lvl5pPr>
            <a:lvl6pPr marL="2427863" indent="-208696" defTabSz="909653" eaLnBrk="0" fontAlgn="base" hangingPunct="0">
              <a:spcBef>
                <a:spcPct val="30000"/>
              </a:spcBef>
              <a:spcAft>
                <a:spcPct val="0"/>
              </a:spcAft>
              <a:defRPr kumimoji="1" sz="1300">
                <a:solidFill>
                  <a:schemeClr val="tx1"/>
                </a:solidFill>
                <a:latin typeface="Times New Roman" pitchFamily="18" charset="0"/>
                <a:ea typeface="ＭＳ Ｐ明朝" pitchFamily="18" charset="-128"/>
              </a:defRPr>
            </a:lvl6pPr>
            <a:lvl7pPr marL="2886672" indent="-208696" defTabSz="909653" eaLnBrk="0" fontAlgn="base" hangingPunct="0">
              <a:spcBef>
                <a:spcPct val="30000"/>
              </a:spcBef>
              <a:spcAft>
                <a:spcPct val="0"/>
              </a:spcAft>
              <a:defRPr kumimoji="1" sz="1300">
                <a:solidFill>
                  <a:schemeClr val="tx1"/>
                </a:solidFill>
                <a:latin typeface="Times New Roman" pitchFamily="18" charset="0"/>
                <a:ea typeface="ＭＳ Ｐ明朝" pitchFamily="18" charset="-128"/>
              </a:defRPr>
            </a:lvl7pPr>
            <a:lvl8pPr marL="3345481" indent="-208696" defTabSz="909653" eaLnBrk="0" fontAlgn="base" hangingPunct="0">
              <a:spcBef>
                <a:spcPct val="30000"/>
              </a:spcBef>
              <a:spcAft>
                <a:spcPct val="0"/>
              </a:spcAft>
              <a:defRPr kumimoji="1" sz="1300">
                <a:solidFill>
                  <a:schemeClr val="tx1"/>
                </a:solidFill>
                <a:latin typeface="Times New Roman" pitchFamily="18" charset="0"/>
                <a:ea typeface="ＭＳ Ｐ明朝" pitchFamily="18" charset="-128"/>
              </a:defRPr>
            </a:lvl8pPr>
            <a:lvl9pPr marL="3804289" indent="-208696" defTabSz="909653" eaLnBrk="0" fontAlgn="base" hangingPunct="0">
              <a:spcBef>
                <a:spcPct val="30000"/>
              </a:spcBef>
              <a:spcAft>
                <a:spcPct val="0"/>
              </a:spcAft>
              <a:defRPr kumimoji="1" sz="1300">
                <a:solidFill>
                  <a:schemeClr val="tx1"/>
                </a:solidFill>
                <a:latin typeface="Times New Roman" pitchFamily="18" charset="0"/>
                <a:ea typeface="ＭＳ Ｐ明朝" pitchFamily="18" charset="-128"/>
              </a:defRPr>
            </a:lvl9pPr>
          </a:lstStyle>
          <a:p>
            <a:pPr algn="r" eaLnBrk="1" hangingPunct="1">
              <a:spcBef>
                <a:spcPct val="0"/>
              </a:spcBef>
            </a:pPr>
            <a:fld id="{68AB4CED-4E6D-4198-B474-B74CF3B8B550}" type="slidenum">
              <a:rPr lang="en-US" altLang="ja-JP" sz="1100">
                <a:ea typeface="ＭＳ Ｐゴシック" pitchFamily="50" charset="-128"/>
              </a:rPr>
              <a:pPr algn="r" eaLnBrk="1" hangingPunct="1">
                <a:spcBef>
                  <a:spcPct val="0"/>
                </a:spcBef>
              </a:pPr>
              <a:t>33</a:t>
            </a:fld>
            <a:endParaRPr lang="en-US" altLang="ja-JP" sz="1100" dirty="0">
              <a:ea typeface="ＭＳ Ｐゴシック" pitchFamily="50" charset="-128"/>
            </a:endParaRPr>
          </a:p>
        </p:txBody>
      </p:sp>
      <p:sp>
        <p:nvSpPr>
          <p:cNvPr id="45059" name="Rectangle 2"/>
          <p:cNvSpPr>
            <a:spLocks noGrp="1" noRot="1" noChangeAspect="1" noChangeArrowheads="1" noTextEdit="1"/>
          </p:cNvSpPr>
          <p:nvPr>
            <p:ph type="sldImg"/>
          </p:nvPr>
        </p:nvSpPr>
        <p:spPr>
          <a:xfrm>
            <a:off x="3257550" y="506413"/>
            <a:ext cx="3387725" cy="2541587"/>
          </a:xfrm>
          <a:ln/>
        </p:spPr>
      </p:sp>
      <p:sp>
        <p:nvSpPr>
          <p:cNvPr id="45060" name="Rectangle 3"/>
          <p:cNvSpPr>
            <a:spLocks noGrp="1" noChangeArrowheads="1"/>
          </p:cNvSpPr>
          <p:nvPr>
            <p:ph type="body" idx="1"/>
          </p:nvPr>
        </p:nvSpPr>
        <p:spPr>
          <a:noFill/>
        </p:spPr>
        <p:txBody>
          <a:bodyPr/>
          <a:lstStyle/>
          <a:p>
            <a:pPr marL="172144" indent="-172144">
              <a:spcBef>
                <a:spcPts val="601"/>
              </a:spcBef>
              <a:buFont typeface="Wingdings" panose="05000000000000000000" pitchFamily="2" charset="2"/>
              <a:buChar char="p"/>
            </a:pPr>
            <a:r>
              <a:rPr lang="ja-JP" altLang="en-US" dirty="0" smtClean="0">
                <a:latin typeface="HGPｺﾞｼｯｸM" panose="020B0600000000000000" pitchFamily="50" charset="-128"/>
                <a:ea typeface="HGPｺﾞｼｯｸM" panose="020B0600000000000000" pitchFamily="50" charset="-128"/>
              </a:rPr>
              <a:t>第</a:t>
            </a:r>
            <a:r>
              <a:rPr lang="en-US" altLang="ja-JP" dirty="0" smtClean="0">
                <a:latin typeface="HGPｺﾞｼｯｸM" panose="020B0600000000000000" pitchFamily="50" charset="-128"/>
                <a:ea typeface="HGPｺﾞｼｯｸM" panose="020B0600000000000000" pitchFamily="50" charset="-128"/>
              </a:rPr>
              <a:t>3</a:t>
            </a:r>
            <a:r>
              <a:rPr lang="ja-JP" altLang="en-US" dirty="0" smtClean="0">
                <a:latin typeface="HGPｺﾞｼｯｸM" panose="020B0600000000000000" pitchFamily="50" charset="-128"/>
                <a:ea typeface="HGPｺﾞｼｯｸM" panose="020B0600000000000000" pitchFamily="50" charset="-128"/>
              </a:rPr>
              <a:t>章は、「備える」をテーマに、社会保険と民間保険についてお話します。</a:t>
            </a:r>
            <a:endParaRPr lang="en-US" altLang="ja-JP" dirty="0">
              <a:latin typeface="HGPｺﾞｼｯｸM" panose="020B0600000000000000" pitchFamily="50" charset="-128"/>
              <a:ea typeface="HGPｺﾞｼｯｸM" panose="020B0600000000000000" pitchFamily="50" charset="-128"/>
            </a:endParaRPr>
          </a:p>
        </p:txBody>
      </p:sp>
    </p:spTree>
    <p:extLst>
      <p:ext uri="{BB962C8B-B14F-4D97-AF65-F5344CB8AC3E}">
        <p14:creationId xmlns:p14="http://schemas.microsoft.com/office/powerpoint/2010/main" val="10163394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9" name="Rectangle 2"/>
          <p:cNvSpPr>
            <a:spLocks noGrp="1" noRot="1" noChangeAspect="1" noChangeArrowheads="1" noTextEdit="1"/>
          </p:cNvSpPr>
          <p:nvPr>
            <p:ph type="sldImg"/>
          </p:nvPr>
        </p:nvSpPr>
        <p:spPr>
          <a:xfrm>
            <a:off x="917575" y="744538"/>
            <a:ext cx="4972050" cy="3730625"/>
          </a:xfrm>
          <a:ln/>
        </p:spPr>
      </p:sp>
      <p:sp>
        <p:nvSpPr>
          <p:cNvPr id="45060" name="Rectangle 3"/>
          <p:cNvSpPr>
            <a:spLocks noGrp="1" noChangeArrowheads="1"/>
          </p:cNvSpPr>
          <p:nvPr>
            <p:ph type="body" idx="1"/>
          </p:nvPr>
        </p:nvSpPr>
        <p:spPr>
          <a:noFill/>
        </p:spPr>
        <p:txBody>
          <a:bodyPr/>
          <a:lstStyle/>
          <a:p>
            <a:pPr marL="172896" indent="-172896">
              <a:buFont typeface="Wingdings" panose="05000000000000000000" pitchFamily="2" charset="2"/>
              <a:buChar char="p"/>
            </a:pPr>
            <a:r>
              <a:rPr lang="ja-JP" altLang="en-US" sz="1200" b="0" dirty="0" smtClean="0">
                <a:latin typeface="HGPｺﾞｼｯｸM" panose="020B0600000000000000" pitchFamily="50" charset="-128"/>
                <a:ea typeface="HGPｺﾞｼｯｸM" panose="020B0600000000000000" pitchFamily="50" charset="-128"/>
                <a:cs typeface="+mn-cs"/>
              </a:rPr>
              <a:t>①ペット保険②お天気保険③チケット保険。どれも存在するので、</a:t>
            </a:r>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どれも正解</a:t>
            </a:r>
            <a:endParaRPr lang="en-US" altLang="ja-JP" sz="1200" b="1" dirty="0" smtClean="0">
              <a:latin typeface="Meiryo UI" panose="020B0604030504040204" pitchFamily="50" charset="-128"/>
              <a:ea typeface="Meiryo UI" panose="020B0604030504040204" pitchFamily="50" charset="-128"/>
              <a:cs typeface="Meiryo UI" panose="020B0604030504040204" pitchFamily="50" charset="-128"/>
            </a:endParaRPr>
          </a:p>
          <a:p>
            <a:pPr marL="172896" indent="-172896">
              <a:buFont typeface="Wingdings" panose="05000000000000000000" pitchFamily="2" charset="2"/>
              <a:buChar char="p"/>
            </a:pPr>
            <a:endParaRPr lang="en-US" altLang="ja-JP" dirty="0">
              <a:latin typeface="HGPｺﾞｼｯｸM" panose="020B0600000000000000" pitchFamily="50" charset="-128"/>
              <a:ea typeface="HGPｺﾞｼｯｸM" panose="020B0600000000000000" pitchFamily="50" charset="-128"/>
            </a:endParaRPr>
          </a:p>
          <a:p>
            <a:pPr marL="172896" indent="-172896">
              <a:buFont typeface="Wingdings" panose="05000000000000000000" pitchFamily="2" charset="2"/>
              <a:buChar char="p"/>
            </a:pPr>
            <a:endParaRPr lang="en-US" altLang="ja-JP" dirty="0">
              <a:latin typeface="HGPｺﾞｼｯｸM" panose="020B0600000000000000" pitchFamily="50" charset="-128"/>
              <a:ea typeface="HGPｺﾞｼｯｸM" panose="020B0600000000000000" pitchFamily="50" charset="-128"/>
            </a:endParaRPr>
          </a:p>
          <a:p>
            <a:pPr marL="172896" indent="-172896">
              <a:buFont typeface="Wingdings" panose="05000000000000000000" pitchFamily="2" charset="2"/>
              <a:buChar char="p"/>
            </a:pPr>
            <a:endParaRPr lang="ja-JP" altLang="ja-JP" dirty="0" smtClean="0"/>
          </a:p>
        </p:txBody>
      </p:sp>
    </p:spTree>
    <p:extLst>
      <p:ext uri="{BB962C8B-B14F-4D97-AF65-F5344CB8AC3E}">
        <p14:creationId xmlns:p14="http://schemas.microsoft.com/office/powerpoint/2010/main" val="131588313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p:spPr>
        <p:txBody>
          <a:bodyPr/>
          <a:lstStyle>
            <a:lvl1pPr algn="l" defTabSz="909613" eaLnBrk="0" hangingPunct="0">
              <a:spcBef>
                <a:spcPct val="30000"/>
              </a:spcBef>
              <a:defRPr kumimoji="1" sz="1300">
                <a:solidFill>
                  <a:schemeClr val="tx1"/>
                </a:solidFill>
                <a:latin typeface="Times New Roman" pitchFamily="18" charset="0"/>
                <a:ea typeface="ＭＳ Ｐ明朝" pitchFamily="18" charset="-128"/>
              </a:defRPr>
            </a:lvl1pPr>
            <a:lvl2pPr marL="705705" indent="-266035" algn="l" defTabSz="909613" eaLnBrk="0" hangingPunct="0">
              <a:spcBef>
                <a:spcPct val="30000"/>
              </a:spcBef>
              <a:defRPr kumimoji="1" sz="1300">
                <a:solidFill>
                  <a:schemeClr val="tx1"/>
                </a:solidFill>
                <a:latin typeface="Times New Roman" pitchFamily="18" charset="0"/>
                <a:ea typeface="ＭＳ Ｐ明朝" pitchFamily="18" charset="-128"/>
              </a:defRPr>
            </a:lvl2pPr>
            <a:lvl3pPr marL="1088030" indent="-208686" algn="l" defTabSz="909613" eaLnBrk="0" hangingPunct="0">
              <a:spcBef>
                <a:spcPct val="30000"/>
              </a:spcBef>
              <a:defRPr kumimoji="1" sz="1300">
                <a:solidFill>
                  <a:schemeClr val="tx1"/>
                </a:solidFill>
                <a:latin typeface="Times New Roman" pitchFamily="18" charset="0"/>
                <a:ea typeface="ＭＳ Ｐ明朝" pitchFamily="18" charset="-128"/>
              </a:defRPr>
            </a:lvl3pPr>
            <a:lvl4pPr marL="1529292" indent="-208686" algn="l" defTabSz="909613" eaLnBrk="0" hangingPunct="0">
              <a:spcBef>
                <a:spcPct val="30000"/>
              </a:spcBef>
              <a:defRPr kumimoji="1" sz="1300">
                <a:solidFill>
                  <a:schemeClr val="tx1"/>
                </a:solidFill>
                <a:latin typeface="Times New Roman" pitchFamily="18" charset="0"/>
                <a:ea typeface="ＭＳ Ｐ明朝" pitchFamily="18" charset="-128"/>
              </a:defRPr>
            </a:lvl4pPr>
            <a:lvl5pPr marL="1968966" indent="-208686" algn="l" defTabSz="909613" eaLnBrk="0" hangingPunct="0">
              <a:spcBef>
                <a:spcPct val="30000"/>
              </a:spcBef>
              <a:defRPr kumimoji="1" sz="1300">
                <a:solidFill>
                  <a:schemeClr val="tx1"/>
                </a:solidFill>
                <a:latin typeface="Times New Roman" pitchFamily="18" charset="0"/>
                <a:ea typeface="ＭＳ Ｐ明朝" pitchFamily="18" charset="-128"/>
              </a:defRPr>
            </a:lvl5pPr>
            <a:lvl6pPr marL="2427757" indent="-208686" defTabSz="909613" eaLnBrk="0" fontAlgn="base" hangingPunct="0">
              <a:spcBef>
                <a:spcPct val="30000"/>
              </a:spcBef>
              <a:spcAft>
                <a:spcPct val="0"/>
              </a:spcAft>
              <a:defRPr kumimoji="1" sz="1300">
                <a:solidFill>
                  <a:schemeClr val="tx1"/>
                </a:solidFill>
                <a:latin typeface="Times New Roman" pitchFamily="18" charset="0"/>
                <a:ea typeface="ＭＳ Ｐ明朝" pitchFamily="18" charset="-128"/>
              </a:defRPr>
            </a:lvl6pPr>
            <a:lvl7pPr marL="2886545" indent="-208686" defTabSz="909613" eaLnBrk="0" fontAlgn="base" hangingPunct="0">
              <a:spcBef>
                <a:spcPct val="30000"/>
              </a:spcBef>
              <a:spcAft>
                <a:spcPct val="0"/>
              </a:spcAft>
              <a:defRPr kumimoji="1" sz="1300">
                <a:solidFill>
                  <a:schemeClr val="tx1"/>
                </a:solidFill>
                <a:latin typeface="Times New Roman" pitchFamily="18" charset="0"/>
                <a:ea typeface="ＭＳ Ｐ明朝" pitchFamily="18" charset="-128"/>
              </a:defRPr>
            </a:lvl7pPr>
            <a:lvl8pPr marL="3345332" indent="-208686" defTabSz="909613" eaLnBrk="0" fontAlgn="base" hangingPunct="0">
              <a:spcBef>
                <a:spcPct val="30000"/>
              </a:spcBef>
              <a:spcAft>
                <a:spcPct val="0"/>
              </a:spcAft>
              <a:defRPr kumimoji="1" sz="1300">
                <a:solidFill>
                  <a:schemeClr val="tx1"/>
                </a:solidFill>
                <a:latin typeface="Times New Roman" pitchFamily="18" charset="0"/>
                <a:ea typeface="ＭＳ Ｐ明朝" pitchFamily="18" charset="-128"/>
              </a:defRPr>
            </a:lvl8pPr>
            <a:lvl9pPr marL="3804123" indent="-208686" defTabSz="909613" eaLnBrk="0" fontAlgn="base" hangingPunct="0">
              <a:spcBef>
                <a:spcPct val="30000"/>
              </a:spcBef>
              <a:spcAft>
                <a:spcPct val="0"/>
              </a:spcAft>
              <a:defRPr kumimoji="1" sz="1300">
                <a:solidFill>
                  <a:schemeClr val="tx1"/>
                </a:solidFill>
                <a:latin typeface="Times New Roman" pitchFamily="18" charset="0"/>
                <a:ea typeface="ＭＳ Ｐ明朝" pitchFamily="18" charset="-128"/>
              </a:defRPr>
            </a:lvl9pPr>
          </a:lstStyle>
          <a:p>
            <a:pPr algn="r" eaLnBrk="1" hangingPunct="1">
              <a:spcBef>
                <a:spcPct val="0"/>
              </a:spcBef>
            </a:pPr>
            <a:fld id="{68AB4CED-4E6D-4198-B474-B74CF3B8B550}" type="slidenum">
              <a:rPr lang="en-US" altLang="ja-JP" sz="1100">
                <a:ea typeface="ＭＳ Ｐゴシック" pitchFamily="50" charset="-128"/>
              </a:rPr>
              <a:pPr algn="r" eaLnBrk="1" hangingPunct="1">
                <a:spcBef>
                  <a:spcPct val="0"/>
                </a:spcBef>
              </a:pPr>
              <a:t>35</a:t>
            </a:fld>
            <a:endParaRPr lang="en-US" altLang="ja-JP" sz="1100" dirty="0">
              <a:ea typeface="ＭＳ Ｐゴシック" pitchFamily="50" charset="-128"/>
            </a:endParaRPr>
          </a:p>
        </p:txBody>
      </p:sp>
      <p:sp>
        <p:nvSpPr>
          <p:cNvPr id="45059" name="Rectangle 2"/>
          <p:cNvSpPr>
            <a:spLocks noGrp="1" noRot="1" noChangeAspect="1" noChangeArrowheads="1" noTextEdit="1"/>
          </p:cNvSpPr>
          <p:nvPr>
            <p:ph type="sldImg"/>
          </p:nvPr>
        </p:nvSpPr>
        <p:spPr>
          <a:xfrm>
            <a:off x="3257550" y="506413"/>
            <a:ext cx="3387725" cy="2541587"/>
          </a:xfrm>
          <a:ln/>
        </p:spPr>
      </p:sp>
      <p:sp>
        <p:nvSpPr>
          <p:cNvPr id="45060" name="Rectangle 3"/>
          <p:cNvSpPr>
            <a:spLocks noGrp="1" noChangeArrowheads="1"/>
          </p:cNvSpPr>
          <p:nvPr>
            <p:ph type="body" idx="1"/>
          </p:nvPr>
        </p:nvSpPr>
        <p:spPr>
          <a:noFill/>
        </p:spPr>
        <p:txBody>
          <a:bodyPr/>
          <a:lstStyle/>
          <a:p>
            <a:pPr marL="172144" indent="-172144" defTabSz="918099">
              <a:spcBef>
                <a:spcPts val="601"/>
              </a:spcBef>
              <a:buFont typeface="Wingdings" panose="05000000000000000000" pitchFamily="2" charset="2"/>
              <a:buChar char="p"/>
              <a:defRPr/>
            </a:pPr>
            <a:r>
              <a:rPr lang="ja-JP" altLang="en-US" dirty="0" smtClean="0"/>
              <a:t>人生には、病気やケガ、火災や事故など様々なリスクがあります。</a:t>
            </a:r>
          </a:p>
          <a:p>
            <a:pPr marL="172144" indent="-172144" defTabSz="918099">
              <a:spcBef>
                <a:spcPts val="601"/>
              </a:spcBef>
              <a:buFont typeface="Wingdings" panose="05000000000000000000" pitchFamily="2" charset="2"/>
              <a:buChar char="p"/>
              <a:defRPr/>
            </a:pPr>
            <a:r>
              <a:rPr lang="ja-JP" altLang="en-US" dirty="0" smtClean="0"/>
              <a:t>例えば、バイクに乗っているときに転倒してケガをした、あるいは、自転車で他人にぶつかってケガをさせてしまうこともあるかもしれません。</a:t>
            </a:r>
          </a:p>
          <a:p>
            <a:pPr marL="172144" indent="-172144" defTabSz="918099">
              <a:spcBef>
                <a:spcPts val="601"/>
              </a:spcBef>
              <a:buFont typeface="Wingdings" panose="05000000000000000000" pitchFamily="2" charset="2"/>
              <a:buChar char="p"/>
              <a:defRPr/>
            </a:pPr>
            <a:r>
              <a:rPr lang="ja-JP" altLang="en-US" dirty="0" smtClean="0"/>
              <a:t>そうした場合、ケガの治療費や、バイクの修理代などにお金が必要になりますが、このような様々なリスクに対して、どうやって備えるとよいでしょうか？</a:t>
            </a:r>
            <a:r>
              <a:rPr lang="en-US" altLang="ja-JP" dirty="0" smtClean="0"/>
              <a:t>【</a:t>
            </a:r>
            <a:r>
              <a:rPr lang="ja-JP" altLang="en-US" dirty="0" smtClean="0"/>
              <a:t>考える時間</a:t>
            </a:r>
            <a:r>
              <a:rPr lang="en-US" altLang="ja-JP" dirty="0" smtClean="0"/>
              <a:t>】</a:t>
            </a:r>
          </a:p>
          <a:p>
            <a:pPr marL="172144" indent="-172144" defTabSz="918099">
              <a:spcBef>
                <a:spcPts val="601"/>
              </a:spcBef>
              <a:buFont typeface="Wingdings" panose="05000000000000000000" pitchFamily="2" charset="2"/>
              <a:buChar char="p"/>
              <a:defRPr/>
            </a:pPr>
            <a:endParaRPr lang="en-US" altLang="ja-JP" dirty="0" smtClean="0"/>
          </a:p>
        </p:txBody>
      </p:sp>
    </p:spTree>
    <p:extLst>
      <p:ext uri="{BB962C8B-B14F-4D97-AF65-F5344CB8AC3E}">
        <p14:creationId xmlns:p14="http://schemas.microsoft.com/office/powerpoint/2010/main" val="17485805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p:spPr>
        <p:txBody>
          <a:bodyPr/>
          <a:lstStyle>
            <a:lvl1pPr algn="l" defTabSz="909613" eaLnBrk="0" hangingPunct="0">
              <a:spcBef>
                <a:spcPct val="30000"/>
              </a:spcBef>
              <a:defRPr kumimoji="1" sz="1300">
                <a:solidFill>
                  <a:schemeClr val="tx1"/>
                </a:solidFill>
                <a:latin typeface="Times New Roman" pitchFamily="18" charset="0"/>
                <a:ea typeface="ＭＳ Ｐ明朝" pitchFamily="18" charset="-128"/>
              </a:defRPr>
            </a:lvl1pPr>
            <a:lvl2pPr marL="705705" indent="-266035" algn="l" defTabSz="909613" eaLnBrk="0" hangingPunct="0">
              <a:spcBef>
                <a:spcPct val="30000"/>
              </a:spcBef>
              <a:defRPr kumimoji="1" sz="1300">
                <a:solidFill>
                  <a:schemeClr val="tx1"/>
                </a:solidFill>
                <a:latin typeface="Times New Roman" pitchFamily="18" charset="0"/>
                <a:ea typeface="ＭＳ Ｐ明朝" pitchFamily="18" charset="-128"/>
              </a:defRPr>
            </a:lvl2pPr>
            <a:lvl3pPr marL="1088030" indent="-208686" algn="l" defTabSz="909613" eaLnBrk="0" hangingPunct="0">
              <a:spcBef>
                <a:spcPct val="30000"/>
              </a:spcBef>
              <a:defRPr kumimoji="1" sz="1300">
                <a:solidFill>
                  <a:schemeClr val="tx1"/>
                </a:solidFill>
                <a:latin typeface="Times New Roman" pitchFamily="18" charset="0"/>
                <a:ea typeface="ＭＳ Ｐ明朝" pitchFamily="18" charset="-128"/>
              </a:defRPr>
            </a:lvl3pPr>
            <a:lvl4pPr marL="1529292" indent="-208686" algn="l" defTabSz="909613" eaLnBrk="0" hangingPunct="0">
              <a:spcBef>
                <a:spcPct val="30000"/>
              </a:spcBef>
              <a:defRPr kumimoji="1" sz="1300">
                <a:solidFill>
                  <a:schemeClr val="tx1"/>
                </a:solidFill>
                <a:latin typeface="Times New Roman" pitchFamily="18" charset="0"/>
                <a:ea typeface="ＭＳ Ｐ明朝" pitchFamily="18" charset="-128"/>
              </a:defRPr>
            </a:lvl4pPr>
            <a:lvl5pPr marL="1968966" indent="-208686" algn="l" defTabSz="909613" eaLnBrk="0" hangingPunct="0">
              <a:spcBef>
                <a:spcPct val="30000"/>
              </a:spcBef>
              <a:defRPr kumimoji="1" sz="1300">
                <a:solidFill>
                  <a:schemeClr val="tx1"/>
                </a:solidFill>
                <a:latin typeface="Times New Roman" pitchFamily="18" charset="0"/>
                <a:ea typeface="ＭＳ Ｐ明朝" pitchFamily="18" charset="-128"/>
              </a:defRPr>
            </a:lvl5pPr>
            <a:lvl6pPr marL="2427757" indent="-208686" defTabSz="909613" eaLnBrk="0" fontAlgn="base" hangingPunct="0">
              <a:spcBef>
                <a:spcPct val="30000"/>
              </a:spcBef>
              <a:spcAft>
                <a:spcPct val="0"/>
              </a:spcAft>
              <a:defRPr kumimoji="1" sz="1300">
                <a:solidFill>
                  <a:schemeClr val="tx1"/>
                </a:solidFill>
                <a:latin typeface="Times New Roman" pitchFamily="18" charset="0"/>
                <a:ea typeface="ＭＳ Ｐ明朝" pitchFamily="18" charset="-128"/>
              </a:defRPr>
            </a:lvl6pPr>
            <a:lvl7pPr marL="2886545" indent="-208686" defTabSz="909613" eaLnBrk="0" fontAlgn="base" hangingPunct="0">
              <a:spcBef>
                <a:spcPct val="30000"/>
              </a:spcBef>
              <a:spcAft>
                <a:spcPct val="0"/>
              </a:spcAft>
              <a:defRPr kumimoji="1" sz="1300">
                <a:solidFill>
                  <a:schemeClr val="tx1"/>
                </a:solidFill>
                <a:latin typeface="Times New Roman" pitchFamily="18" charset="0"/>
                <a:ea typeface="ＭＳ Ｐ明朝" pitchFamily="18" charset="-128"/>
              </a:defRPr>
            </a:lvl7pPr>
            <a:lvl8pPr marL="3345332" indent="-208686" defTabSz="909613" eaLnBrk="0" fontAlgn="base" hangingPunct="0">
              <a:spcBef>
                <a:spcPct val="30000"/>
              </a:spcBef>
              <a:spcAft>
                <a:spcPct val="0"/>
              </a:spcAft>
              <a:defRPr kumimoji="1" sz="1300">
                <a:solidFill>
                  <a:schemeClr val="tx1"/>
                </a:solidFill>
                <a:latin typeface="Times New Roman" pitchFamily="18" charset="0"/>
                <a:ea typeface="ＭＳ Ｐ明朝" pitchFamily="18" charset="-128"/>
              </a:defRPr>
            </a:lvl8pPr>
            <a:lvl9pPr marL="3804123" indent="-208686" defTabSz="909613" eaLnBrk="0" fontAlgn="base" hangingPunct="0">
              <a:spcBef>
                <a:spcPct val="30000"/>
              </a:spcBef>
              <a:spcAft>
                <a:spcPct val="0"/>
              </a:spcAft>
              <a:defRPr kumimoji="1" sz="1300">
                <a:solidFill>
                  <a:schemeClr val="tx1"/>
                </a:solidFill>
                <a:latin typeface="Times New Roman" pitchFamily="18" charset="0"/>
                <a:ea typeface="ＭＳ Ｐ明朝" pitchFamily="18" charset="-128"/>
              </a:defRPr>
            </a:lvl9pPr>
          </a:lstStyle>
          <a:p>
            <a:pPr algn="r" eaLnBrk="1" hangingPunct="1">
              <a:spcBef>
                <a:spcPct val="0"/>
              </a:spcBef>
            </a:pPr>
            <a:fld id="{68AB4CED-4E6D-4198-B474-B74CF3B8B550}" type="slidenum">
              <a:rPr lang="en-US" altLang="ja-JP" sz="1100">
                <a:ea typeface="ＭＳ Ｐゴシック" pitchFamily="50" charset="-128"/>
              </a:rPr>
              <a:pPr algn="r" eaLnBrk="1" hangingPunct="1">
                <a:spcBef>
                  <a:spcPct val="0"/>
                </a:spcBef>
              </a:pPr>
              <a:t>36</a:t>
            </a:fld>
            <a:endParaRPr lang="en-US" altLang="ja-JP" sz="1100" dirty="0">
              <a:ea typeface="ＭＳ Ｐゴシック" pitchFamily="50" charset="-128"/>
            </a:endParaRPr>
          </a:p>
        </p:txBody>
      </p:sp>
      <p:sp>
        <p:nvSpPr>
          <p:cNvPr id="45059" name="Rectangle 2"/>
          <p:cNvSpPr>
            <a:spLocks noGrp="1" noRot="1" noChangeAspect="1" noChangeArrowheads="1" noTextEdit="1"/>
          </p:cNvSpPr>
          <p:nvPr>
            <p:ph type="sldImg"/>
          </p:nvPr>
        </p:nvSpPr>
        <p:spPr>
          <a:xfrm>
            <a:off x="3257550" y="506413"/>
            <a:ext cx="3387725" cy="2541587"/>
          </a:xfrm>
          <a:ln/>
        </p:spPr>
      </p:sp>
      <p:sp>
        <p:nvSpPr>
          <p:cNvPr id="45060" name="Rectangle 3"/>
          <p:cNvSpPr>
            <a:spLocks noGrp="1" noChangeArrowheads="1"/>
          </p:cNvSpPr>
          <p:nvPr>
            <p:ph type="body" idx="1"/>
          </p:nvPr>
        </p:nvSpPr>
        <p:spPr>
          <a:noFill/>
        </p:spPr>
        <p:txBody>
          <a:bodyPr/>
          <a:lstStyle/>
          <a:p>
            <a:pPr marL="172144" indent="-172144" defTabSz="918099">
              <a:spcBef>
                <a:spcPts val="601"/>
              </a:spcBef>
              <a:buFont typeface="Wingdings" panose="05000000000000000000" pitchFamily="2" charset="2"/>
              <a:buChar char="p"/>
              <a:defRPr/>
            </a:pPr>
            <a:r>
              <a:rPr lang="ja-JP" altLang="en-US" dirty="0" smtClean="0"/>
              <a:t>様々なリスクに備え、みんなで少しずつお金を出し合って、必要なお金が支払われるという仕組みとして「保険」があります。</a:t>
            </a:r>
            <a:endParaRPr lang="en-US" altLang="ja-JP" dirty="0"/>
          </a:p>
        </p:txBody>
      </p:sp>
    </p:spTree>
    <p:extLst>
      <p:ext uri="{BB962C8B-B14F-4D97-AF65-F5344CB8AC3E}">
        <p14:creationId xmlns:p14="http://schemas.microsoft.com/office/powerpoint/2010/main" val="403778240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p:spPr>
        <p:txBody>
          <a:bodyPr/>
          <a:lstStyle>
            <a:lvl1pPr algn="l" defTabSz="909613" eaLnBrk="0" hangingPunct="0">
              <a:spcBef>
                <a:spcPct val="30000"/>
              </a:spcBef>
              <a:defRPr kumimoji="1" sz="1300">
                <a:solidFill>
                  <a:schemeClr val="tx1"/>
                </a:solidFill>
                <a:latin typeface="Times New Roman" pitchFamily="18" charset="0"/>
                <a:ea typeface="ＭＳ Ｐ明朝" pitchFamily="18" charset="-128"/>
              </a:defRPr>
            </a:lvl1pPr>
            <a:lvl2pPr marL="705705" indent="-266035" algn="l" defTabSz="909613" eaLnBrk="0" hangingPunct="0">
              <a:spcBef>
                <a:spcPct val="30000"/>
              </a:spcBef>
              <a:defRPr kumimoji="1" sz="1300">
                <a:solidFill>
                  <a:schemeClr val="tx1"/>
                </a:solidFill>
                <a:latin typeface="Times New Roman" pitchFamily="18" charset="0"/>
                <a:ea typeface="ＭＳ Ｐ明朝" pitchFamily="18" charset="-128"/>
              </a:defRPr>
            </a:lvl2pPr>
            <a:lvl3pPr marL="1088030" indent="-208686" algn="l" defTabSz="909613" eaLnBrk="0" hangingPunct="0">
              <a:spcBef>
                <a:spcPct val="30000"/>
              </a:spcBef>
              <a:defRPr kumimoji="1" sz="1300">
                <a:solidFill>
                  <a:schemeClr val="tx1"/>
                </a:solidFill>
                <a:latin typeface="Times New Roman" pitchFamily="18" charset="0"/>
                <a:ea typeface="ＭＳ Ｐ明朝" pitchFamily="18" charset="-128"/>
              </a:defRPr>
            </a:lvl3pPr>
            <a:lvl4pPr marL="1529292" indent="-208686" algn="l" defTabSz="909613" eaLnBrk="0" hangingPunct="0">
              <a:spcBef>
                <a:spcPct val="30000"/>
              </a:spcBef>
              <a:defRPr kumimoji="1" sz="1300">
                <a:solidFill>
                  <a:schemeClr val="tx1"/>
                </a:solidFill>
                <a:latin typeface="Times New Roman" pitchFamily="18" charset="0"/>
                <a:ea typeface="ＭＳ Ｐ明朝" pitchFamily="18" charset="-128"/>
              </a:defRPr>
            </a:lvl4pPr>
            <a:lvl5pPr marL="1968966" indent="-208686" algn="l" defTabSz="909613" eaLnBrk="0" hangingPunct="0">
              <a:spcBef>
                <a:spcPct val="30000"/>
              </a:spcBef>
              <a:defRPr kumimoji="1" sz="1300">
                <a:solidFill>
                  <a:schemeClr val="tx1"/>
                </a:solidFill>
                <a:latin typeface="Times New Roman" pitchFamily="18" charset="0"/>
                <a:ea typeface="ＭＳ Ｐ明朝" pitchFamily="18" charset="-128"/>
              </a:defRPr>
            </a:lvl5pPr>
            <a:lvl6pPr marL="2427757" indent="-208686" defTabSz="909613" eaLnBrk="0" fontAlgn="base" hangingPunct="0">
              <a:spcBef>
                <a:spcPct val="30000"/>
              </a:spcBef>
              <a:spcAft>
                <a:spcPct val="0"/>
              </a:spcAft>
              <a:defRPr kumimoji="1" sz="1300">
                <a:solidFill>
                  <a:schemeClr val="tx1"/>
                </a:solidFill>
                <a:latin typeface="Times New Roman" pitchFamily="18" charset="0"/>
                <a:ea typeface="ＭＳ Ｐ明朝" pitchFamily="18" charset="-128"/>
              </a:defRPr>
            </a:lvl6pPr>
            <a:lvl7pPr marL="2886545" indent="-208686" defTabSz="909613" eaLnBrk="0" fontAlgn="base" hangingPunct="0">
              <a:spcBef>
                <a:spcPct val="30000"/>
              </a:spcBef>
              <a:spcAft>
                <a:spcPct val="0"/>
              </a:spcAft>
              <a:defRPr kumimoji="1" sz="1300">
                <a:solidFill>
                  <a:schemeClr val="tx1"/>
                </a:solidFill>
                <a:latin typeface="Times New Roman" pitchFamily="18" charset="0"/>
                <a:ea typeface="ＭＳ Ｐ明朝" pitchFamily="18" charset="-128"/>
              </a:defRPr>
            </a:lvl7pPr>
            <a:lvl8pPr marL="3345332" indent="-208686" defTabSz="909613" eaLnBrk="0" fontAlgn="base" hangingPunct="0">
              <a:spcBef>
                <a:spcPct val="30000"/>
              </a:spcBef>
              <a:spcAft>
                <a:spcPct val="0"/>
              </a:spcAft>
              <a:defRPr kumimoji="1" sz="1300">
                <a:solidFill>
                  <a:schemeClr val="tx1"/>
                </a:solidFill>
                <a:latin typeface="Times New Roman" pitchFamily="18" charset="0"/>
                <a:ea typeface="ＭＳ Ｐ明朝" pitchFamily="18" charset="-128"/>
              </a:defRPr>
            </a:lvl8pPr>
            <a:lvl9pPr marL="3804123" indent="-208686" defTabSz="909613" eaLnBrk="0" fontAlgn="base" hangingPunct="0">
              <a:spcBef>
                <a:spcPct val="30000"/>
              </a:spcBef>
              <a:spcAft>
                <a:spcPct val="0"/>
              </a:spcAft>
              <a:defRPr kumimoji="1" sz="1300">
                <a:solidFill>
                  <a:schemeClr val="tx1"/>
                </a:solidFill>
                <a:latin typeface="Times New Roman" pitchFamily="18" charset="0"/>
                <a:ea typeface="ＭＳ Ｐ明朝" pitchFamily="18" charset="-128"/>
              </a:defRPr>
            </a:lvl9pPr>
          </a:lstStyle>
          <a:p>
            <a:pPr algn="r" eaLnBrk="1" hangingPunct="1">
              <a:spcBef>
                <a:spcPct val="0"/>
              </a:spcBef>
            </a:pPr>
            <a:fld id="{68AB4CED-4E6D-4198-B474-B74CF3B8B550}" type="slidenum">
              <a:rPr lang="en-US" altLang="ja-JP" sz="1100">
                <a:ea typeface="ＭＳ Ｐゴシック" pitchFamily="50" charset="-128"/>
              </a:rPr>
              <a:pPr algn="r" eaLnBrk="1" hangingPunct="1">
                <a:spcBef>
                  <a:spcPct val="0"/>
                </a:spcBef>
              </a:pPr>
              <a:t>37</a:t>
            </a:fld>
            <a:endParaRPr lang="en-US" altLang="ja-JP" sz="1100" dirty="0">
              <a:ea typeface="ＭＳ Ｐゴシック" pitchFamily="50" charset="-128"/>
            </a:endParaRPr>
          </a:p>
        </p:txBody>
      </p:sp>
      <p:sp>
        <p:nvSpPr>
          <p:cNvPr id="45059" name="Rectangle 2"/>
          <p:cNvSpPr>
            <a:spLocks noGrp="1" noRot="1" noChangeAspect="1" noChangeArrowheads="1" noTextEdit="1"/>
          </p:cNvSpPr>
          <p:nvPr>
            <p:ph type="sldImg"/>
          </p:nvPr>
        </p:nvSpPr>
        <p:spPr>
          <a:xfrm>
            <a:off x="3257550" y="506413"/>
            <a:ext cx="3387725" cy="2541587"/>
          </a:xfrm>
          <a:ln/>
        </p:spPr>
      </p:sp>
      <p:sp>
        <p:nvSpPr>
          <p:cNvPr id="45060" name="Rectangle 3"/>
          <p:cNvSpPr>
            <a:spLocks noGrp="1" noChangeArrowheads="1"/>
          </p:cNvSpPr>
          <p:nvPr>
            <p:ph type="body" idx="1"/>
          </p:nvPr>
        </p:nvSpPr>
        <p:spPr>
          <a:noFill/>
        </p:spPr>
        <p:txBody>
          <a:bodyPr/>
          <a:lstStyle/>
          <a:p>
            <a:pPr marL="172144" indent="-172144" defTabSz="918099">
              <a:spcBef>
                <a:spcPts val="601"/>
              </a:spcBef>
              <a:buFont typeface="Wingdings" panose="05000000000000000000" pitchFamily="2" charset="2"/>
              <a:buChar char="p"/>
              <a:defRPr/>
            </a:pPr>
            <a:r>
              <a:rPr lang="ja-JP" altLang="en-US" dirty="0" smtClean="0">
                <a:latin typeface="HGPｺﾞｼｯｸM" panose="020B0600000000000000" pitchFamily="50" charset="-128"/>
                <a:ea typeface="HGPｺﾞｼｯｸM" panose="020B0600000000000000" pitchFamily="50" charset="-128"/>
              </a:rPr>
              <a:t>保険には、公的な保険である「社会保険」と「民間保険」があります。</a:t>
            </a:r>
          </a:p>
          <a:p>
            <a:pPr marL="172144" indent="-172144" defTabSz="918099">
              <a:spcBef>
                <a:spcPts val="601"/>
              </a:spcBef>
              <a:buFont typeface="Wingdings" panose="05000000000000000000" pitchFamily="2" charset="2"/>
              <a:buChar char="p"/>
              <a:defRPr/>
            </a:pPr>
            <a:r>
              <a:rPr lang="ja-JP" altLang="en-US" dirty="0" smtClean="0">
                <a:latin typeface="HGPｺﾞｼｯｸM" panose="020B0600000000000000" pitchFamily="50" charset="-128"/>
                <a:ea typeface="HGPｺﾞｼｯｸM" panose="020B0600000000000000" pitchFamily="50" charset="-128"/>
              </a:rPr>
              <a:t>社会保険として、年金保険、医療保険、介護保険、雇用保険、労災保険などがあります。これらは政府によって加入が義務づけられるなどの措置がとられていて、保険料や税金によって運営されています。 このため、まず社会保険制度を利用します。</a:t>
            </a:r>
          </a:p>
          <a:p>
            <a:pPr marL="172144" indent="-172144" defTabSz="918099">
              <a:spcBef>
                <a:spcPts val="601"/>
              </a:spcBef>
              <a:buFont typeface="Wingdings" panose="05000000000000000000" pitchFamily="2" charset="2"/>
              <a:buChar char="p"/>
              <a:defRPr/>
            </a:pPr>
            <a:r>
              <a:rPr lang="ja-JP" altLang="en-US" dirty="0" smtClean="0">
                <a:latin typeface="HGPｺﾞｼｯｸM" panose="020B0600000000000000" pitchFamily="50" charset="-128"/>
                <a:ea typeface="HGPｺﾞｼｯｸM" panose="020B0600000000000000" pitchFamily="50" charset="-128"/>
              </a:rPr>
              <a:t>もう一つが民間保険ですが、これには、「生命保険」のような、「人」に対する保険と、「損害保険」のような「モノ」に対してかける保険の２つがあります。</a:t>
            </a:r>
          </a:p>
          <a:p>
            <a:pPr marL="172144" indent="-172144" defTabSz="918099">
              <a:spcBef>
                <a:spcPts val="601"/>
              </a:spcBef>
              <a:buFont typeface="Wingdings" panose="05000000000000000000" pitchFamily="2" charset="2"/>
              <a:buChar char="p"/>
              <a:defRPr/>
            </a:pPr>
            <a:r>
              <a:rPr lang="ja-JP" altLang="en-US" dirty="0" smtClean="0">
                <a:latin typeface="HGPｺﾞｼｯｸM" panose="020B0600000000000000" pitchFamily="50" charset="-128"/>
                <a:ea typeface="HGPｺﾞｼｯｸM" panose="020B0600000000000000" pitchFamily="50" charset="-128"/>
              </a:rPr>
              <a:t>民間保険の利用を検討する際には、社会保険制度の内容を踏まえる必要があります。</a:t>
            </a:r>
          </a:p>
          <a:p>
            <a:pPr marL="172144" indent="-172144" defTabSz="918099">
              <a:spcBef>
                <a:spcPts val="601"/>
              </a:spcBef>
              <a:buFont typeface="Wingdings" panose="05000000000000000000" pitchFamily="2" charset="2"/>
              <a:buChar char="p"/>
              <a:defRPr/>
            </a:pPr>
            <a:r>
              <a:rPr lang="ja-JP" altLang="en-US" dirty="0" smtClean="0">
                <a:latin typeface="HGPｺﾞｼｯｸM" panose="020B0600000000000000" pitchFamily="50" charset="-128"/>
                <a:ea typeface="HGPｺﾞｼｯｸM" panose="020B0600000000000000" pitchFamily="50" charset="-128"/>
              </a:rPr>
              <a:t>まずは社会保険によってカバーされる内容、範囲、金額を理解したうえで、自分のライフプランに応じて、資産形成を行ったり、民間保険を利用するかどうかを検討しましょう。</a:t>
            </a:r>
          </a:p>
        </p:txBody>
      </p:sp>
    </p:spTree>
    <p:extLst>
      <p:ext uri="{BB962C8B-B14F-4D97-AF65-F5344CB8AC3E}">
        <p14:creationId xmlns:p14="http://schemas.microsoft.com/office/powerpoint/2010/main" val="103147546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9" name="Rectangle 2"/>
          <p:cNvSpPr>
            <a:spLocks noGrp="1" noRot="1" noChangeAspect="1" noChangeArrowheads="1" noTextEdit="1"/>
          </p:cNvSpPr>
          <p:nvPr>
            <p:ph type="sldImg"/>
          </p:nvPr>
        </p:nvSpPr>
        <p:spPr>
          <a:xfrm>
            <a:off x="917575" y="744538"/>
            <a:ext cx="4972050" cy="3730625"/>
          </a:xfrm>
          <a:ln/>
        </p:spPr>
      </p:sp>
      <p:sp>
        <p:nvSpPr>
          <p:cNvPr id="45060" name="Rectangle 3"/>
          <p:cNvSpPr>
            <a:spLocks noGrp="1" noChangeArrowheads="1"/>
          </p:cNvSpPr>
          <p:nvPr>
            <p:ph type="body" idx="1"/>
          </p:nvPr>
        </p:nvSpPr>
        <p:spPr>
          <a:noFill/>
        </p:spPr>
        <p:txBody>
          <a:bodyPr/>
          <a:lstStyle/>
          <a:p>
            <a:pPr marL="172896" indent="-172896">
              <a:spcBef>
                <a:spcPts val="604"/>
              </a:spcBef>
              <a:buFont typeface="Wingdings" panose="05000000000000000000" pitchFamily="2" charset="2"/>
              <a:buChar char="p"/>
            </a:pPr>
            <a:endParaRPr lang="en-US" altLang="ja-JP" dirty="0" smtClean="0">
              <a:latin typeface="HGPｺﾞｼｯｸM" panose="020B0600000000000000" pitchFamily="50" charset="-128"/>
              <a:ea typeface="HGPｺﾞｼｯｸM" panose="020B0600000000000000" pitchFamily="50" charset="-128"/>
            </a:endParaRPr>
          </a:p>
        </p:txBody>
      </p:sp>
    </p:spTree>
    <p:extLst>
      <p:ext uri="{BB962C8B-B14F-4D97-AF65-F5344CB8AC3E}">
        <p14:creationId xmlns:p14="http://schemas.microsoft.com/office/powerpoint/2010/main" val="42313344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9"/>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pPr>
              <a:defRPr/>
            </a:pPr>
            <a:endParaRPr lang="en-US" altLang="ja-JP" dirty="0"/>
          </a:p>
        </p:txBody>
      </p:sp>
      <p:sp>
        <p:nvSpPr>
          <p:cNvPr id="5" name="フッター プレースホルダー 4"/>
          <p:cNvSpPr>
            <a:spLocks noGrp="1"/>
          </p:cNvSpPr>
          <p:nvPr>
            <p:ph type="ftr" sz="quarter" idx="11"/>
          </p:nvPr>
        </p:nvSpPr>
        <p:spPr/>
        <p:txBody>
          <a:bodyPr/>
          <a:lstStyle/>
          <a:p>
            <a:pPr>
              <a:defRPr/>
            </a:pPr>
            <a:endParaRPr lang="en-US" altLang="ja-JP" dirty="0"/>
          </a:p>
        </p:txBody>
      </p:sp>
    </p:spTree>
    <p:extLst>
      <p:ext uri="{BB962C8B-B14F-4D97-AF65-F5344CB8AC3E}">
        <p14:creationId xmlns:p14="http://schemas.microsoft.com/office/powerpoint/2010/main" val="29202289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pPr>
              <a:defRPr/>
            </a:pPr>
            <a:endParaRPr lang="en-US" altLang="ja-JP" dirty="0"/>
          </a:p>
        </p:txBody>
      </p:sp>
      <p:sp>
        <p:nvSpPr>
          <p:cNvPr id="5" name="フッター プレースホルダー 4"/>
          <p:cNvSpPr>
            <a:spLocks noGrp="1"/>
          </p:cNvSpPr>
          <p:nvPr>
            <p:ph type="ftr" sz="quarter" idx="11"/>
          </p:nvPr>
        </p:nvSpPr>
        <p:spPr/>
        <p:txBody>
          <a:bodyPr/>
          <a:lstStyle/>
          <a:p>
            <a:pPr>
              <a:defRPr/>
            </a:pPr>
            <a:endParaRPr lang="en-US" altLang="ja-JP" dirty="0"/>
          </a:p>
        </p:txBody>
      </p:sp>
    </p:spTree>
    <p:extLst>
      <p:ext uri="{BB962C8B-B14F-4D97-AF65-F5344CB8AC3E}">
        <p14:creationId xmlns:p14="http://schemas.microsoft.com/office/powerpoint/2010/main" val="20312561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9"/>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9"/>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pPr>
              <a:defRPr/>
            </a:pPr>
            <a:endParaRPr lang="en-US" altLang="ja-JP" dirty="0"/>
          </a:p>
        </p:txBody>
      </p:sp>
      <p:sp>
        <p:nvSpPr>
          <p:cNvPr id="5" name="フッター プレースホルダー 4"/>
          <p:cNvSpPr>
            <a:spLocks noGrp="1"/>
          </p:cNvSpPr>
          <p:nvPr>
            <p:ph type="ftr" sz="quarter" idx="11"/>
          </p:nvPr>
        </p:nvSpPr>
        <p:spPr/>
        <p:txBody>
          <a:bodyPr/>
          <a:lstStyle/>
          <a:p>
            <a:pPr>
              <a:defRPr/>
            </a:pPr>
            <a:endParaRPr lang="en-US" altLang="ja-JP" dirty="0"/>
          </a:p>
        </p:txBody>
      </p:sp>
    </p:spTree>
    <p:extLst>
      <p:ext uri="{BB962C8B-B14F-4D97-AF65-F5344CB8AC3E}">
        <p14:creationId xmlns:p14="http://schemas.microsoft.com/office/powerpoint/2010/main" val="223670874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solidFill>
                  <a:srgbClr val="7030A0"/>
                </a:solidFill>
              </a:defRPr>
            </a:lvl1pPr>
          </a:lstStyle>
          <a:p>
            <a:r>
              <a:rPr lang="ja-JP" altLang="en-US" dirty="0" smtClean="0"/>
              <a:t>マスタ タイトルの書式設定</a:t>
            </a:r>
            <a:endParaRPr lang="ja-JP" altLang="en-US" dirty="0"/>
          </a:p>
        </p:txBody>
      </p:sp>
    </p:spTree>
    <p:extLst>
      <p:ext uri="{BB962C8B-B14F-4D97-AF65-F5344CB8AC3E}">
        <p14:creationId xmlns:p14="http://schemas.microsoft.com/office/powerpoint/2010/main" val="338921688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8_ユーザー設定レイアウト">
    <p:spTree>
      <p:nvGrpSpPr>
        <p:cNvPr id="1" name=""/>
        <p:cNvGrpSpPr/>
        <p:nvPr/>
      </p:nvGrpSpPr>
      <p:grpSpPr>
        <a:xfrm>
          <a:off x="0" y="0"/>
          <a:ext cx="0" cy="0"/>
          <a:chOff x="0" y="0"/>
          <a:chExt cx="0" cy="0"/>
        </a:xfrm>
      </p:grpSpPr>
    </p:spTree>
    <p:extLst>
      <p:ext uri="{BB962C8B-B14F-4D97-AF65-F5344CB8AC3E}">
        <p14:creationId xmlns:p14="http://schemas.microsoft.com/office/powerpoint/2010/main" val="511730896"/>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1_タイトルとコンテンツ">
    <p:spTree>
      <p:nvGrpSpPr>
        <p:cNvPr id="1" name=""/>
        <p:cNvGrpSpPr/>
        <p:nvPr/>
      </p:nvGrpSpPr>
      <p:grpSpPr>
        <a:xfrm>
          <a:off x="0" y="0"/>
          <a:ext cx="0" cy="0"/>
          <a:chOff x="0" y="0"/>
          <a:chExt cx="0" cy="0"/>
        </a:xfrm>
      </p:grpSpPr>
    </p:spTree>
    <p:extLst>
      <p:ext uri="{BB962C8B-B14F-4D97-AF65-F5344CB8AC3E}">
        <p14:creationId xmlns:p14="http://schemas.microsoft.com/office/powerpoint/2010/main" val="175580701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9_ユーザー設定レイアウト">
    <p:spTree>
      <p:nvGrpSpPr>
        <p:cNvPr id="1" name=""/>
        <p:cNvGrpSpPr/>
        <p:nvPr/>
      </p:nvGrpSpPr>
      <p:grpSpPr>
        <a:xfrm>
          <a:off x="0" y="0"/>
          <a:ext cx="0" cy="0"/>
          <a:chOff x="0" y="0"/>
          <a:chExt cx="0" cy="0"/>
        </a:xfrm>
      </p:grpSpPr>
      <p:sp>
        <p:nvSpPr>
          <p:cNvPr id="18" name="タイトル 1"/>
          <p:cNvSpPr>
            <a:spLocks noGrp="1"/>
          </p:cNvSpPr>
          <p:nvPr>
            <p:ph type="title"/>
          </p:nvPr>
        </p:nvSpPr>
        <p:spPr bwMode="gray">
          <a:xfrm>
            <a:off x="252000" y="250015"/>
            <a:ext cx="8308135" cy="424800"/>
          </a:xfrm>
          <a:prstGeom prst="rect">
            <a:avLst/>
          </a:prstGeom>
        </p:spPr>
        <p:txBody>
          <a:bodyPr anchor="ctr"/>
          <a:lstStyle>
            <a:lvl1pPr algn="l">
              <a:defRPr sz="1800" b="1">
                <a:solidFill>
                  <a:schemeClr val="bg1"/>
                </a:solidFill>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smtClean="0"/>
              <a:t>マスター タイトルの書式設定</a:t>
            </a:r>
            <a:endParaRPr kumimoji="1" lang="ja-JP" altLang="en-US" dirty="0"/>
          </a:p>
        </p:txBody>
      </p:sp>
      <p:cxnSp>
        <p:nvCxnSpPr>
          <p:cNvPr id="3" name="直線コネクタ 2"/>
          <p:cNvCxnSpPr/>
          <p:nvPr userDrawn="1"/>
        </p:nvCxnSpPr>
        <p:spPr>
          <a:xfrm>
            <a:off x="0" y="116632"/>
            <a:ext cx="9144000" cy="0"/>
          </a:xfrm>
          <a:prstGeom prst="line">
            <a:avLst/>
          </a:prstGeom>
          <a:ln w="25400" cmpd="sng">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0" name="直線コネクタ 9"/>
          <p:cNvCxnSpPr/>
          <p:nvPr userDrawn="1"/>
        </p:nvCxnSpPr>
        <p:spPr>
          <a:xfrm>
            <a:off x="2526" y="161208"/>
            <a:ext cx="9144000" cy="0"/>
          </a:xfrm>
          <a:prstGeom prst="line">
            <a:avLst/>
          </a:prstGeom>
          <a:ln w="12700" cmpd="sng">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48887105"/>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pPr>
              <a:defRPr/>
            </a:pPr>
            <a:endParaRPr lang="en-US" altLang="ja-JP" dirty="0"/>
          </a:p>
        </p:txBody>
      </p:sp>
      <p:sp>
        <p:nvSpPr>
          <p:cNvPr id="5" name="フッター プレースホルダー 4"/>
          <p:cNvSpPr>
            <a:spLocks noGrp="1"/>
          </p:cNvSpPr>
          <p:nvPr>
            <p:ph type="ftr" sz="quarter" idx="11"/>
          </p:nvPr>
        </p:nvSpPr>
        <p:spPr/>
        <p:txBody>
          <a:bodyPr/>
          <a:lstStyle/>
          <a:p>
            <a:pPr>
              <a:defRPr/>
            </a:pPr>
            <a:endParaRPr lang="en-US" altLang="ja-JP" dirty="0"/>
          </a:p>
        </p:txBody>
      </p:sp>
    </p:spTree>
    <p:extLst>
      <p:ext uri="{BB962C8B-B14F-4D97-AF65-F5344CB8AC3E}">
        <p14:creationId xmlns:p14="http://schemas.microsoft.com/office/powerpoint/2010/main" val="3529503164"/>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4"/>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pPr>
              <a:defRPr/>
            </a:pPr>
            <a:endParaRPr lang="en-US" altLang="ja-JP" dirty="0"/>
          </a:p>
        </p:txBody>
      </p:sp>
      <p:sp>
        <p:nvSpPr>
          <p:cNvPr id="5" name="フッター プレースホルダー 4"/>
          <p:cNvSpPr>
            <a:spLocks noGrp="1"/>
          </p:cNvSpPr>
          <p:nvPr>
            <p:ph type="ftr" sz="quarter" idx="11"/>
          </p:nvPr>
        </p:nvSpPr>
        <p:spPr/>
        <p:txBody>
          <a:bodyPr/>
          <a:lstStyle/>
          <a:p>
            <a:pPr>
              <a:defRPr/>
            </a:pPr>
            <a:endParaRPr lang="en-US" altLang="ja-JP" dirty="0"/>
          </a:p>
        </p:txBody>
      </p:sp>
      <p:sp>
        <p:nvSpPr>
          <p:cNvPr id="7" name="正方形/長方形 6"/>
          <p:cNvSpPr/>
          <p:nvPr userDrawn="1"/>
        </p:nvSpPr>
        <p:spPr>
          <a:xfrm>
            <a:off x="8689080" y="6554017"/>
            <a:ext cx="432000" cy="28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kumimoji="1" lang="ja-JP" altLang="en-US" sz="1600" b="1" dirty="0">
              <a:solidFill>
                <a:schemeClr val="tx2"/>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5284636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4"/>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4"/>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pPr>
              <a:defRPr/>
            </a:pPr>
            <a:endParaRPr lang="en-US" altLang="ja-JP" dirty="0"/>
          </a:p>
        </p:txBody>
      </p:sp>
      <p:sp>
        <p:nvSpPr>
          <p:cNvPr id="6" name="フッター プレースホルダー 5"/>
          <p:cNvSpPr>
            <a:spLocks noGrp="1"/>
          </p:cNvSpPr>
          <p:nvPr>
            <p:ph type="ftr" sz="quarter" idx="11"/>
          </p:nvPr>
        </p:nvSpPr>
        <p:spPr/>
        <p:txBody>
          <a:bodyPr/>
          <a:lstStyle/>
          <a:p>
            <a:pPr>
              <a:defRPr/>
            </a:pPr>
            <a:endParaRPr lang="en-US" altLang="ja-JP" dirty="0"/>
          </a:p>
        </p:txBody>
      </p:sp>
      <p:sp>
        <p:nvSpPr>
          <p:cNvPr id="8" name="正方形/長方形 7"/>
          <p:cNvSpPr/>
          <p:nvPr userDrawn="1"/>
        </p:nvSpPr>
        <p:spPr>
          <a:xfrm>
            <a:off x="8689080" y="6544873"/>
            <a:ext cx="432000" cy="28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kumimoji="1" lang="ja-JP" altLang="en-US" sz="1600" b="1" dirty="0">
              <a:solidFill>
                <a:schemeClr val="tx2"/>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15568005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7"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7"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pPr>
              <a:defRPr/>
            </a:pPr>
            <a:endParaRPr lang="en-US" altLang="ja-JP" dirty="0"/>
          </a:p>
        </p:txBody>
      </p:sp>
      <p:sp>
        <p:nvSpPr>
          <p:cNvPr id="8" name="フッター プレースホルダー 7"/>
          <p:cNvSpPr>
            <a:spLocks noGrp="1"/>
          </p:cNvSpPr>
          <p:nvPr>
            <p:ph type="ftr" sz="quarter" idx="11"/>
          </p:nvPr>
        </p:nvSpPr>
        <p:spPr/>
        <p:txBody>
          <a:bodyPr/>
          <a:lstStyle/>
          <a:p>
            <a:pPr>
              <a:defRPr/>
            </a:pPr>
            <a:endParaRPr lang="en-US" altLang="ja-JP" dirty="0"/>
          </a:p>
        </p:txBody>
      </p:sp>
      <p:sp>
        <p:nvSpPr>
          <p:cNvPr id="10" name="正方形/長方形 9"/>
          <p:cNvSpPr/>
          <p:nvPr userDrawn="1"/>
        </p:nvSpPr>
        <p:spPr>
          <a:xfrm>
            <a:off x="8689080" y="6544873"/>
            <a:ext cx="432000" cy="28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kumimoji="1" lang="ja-JP" altLang="en-US" sz="1600" b="1" dirty="0">
              <a:solidFill>
                <a:schemeClr val="tx2"/>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19408208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pPr>
              <a:defRPr/>
            </a:pPr>
            <a:endParaRPr lang="en-US" altLang="ja-JP" dirty="0"/>
          </a:p>
        </p:txBody>
      </p:sp>
      <p:sp>
        <p:nvSpPr>
          <p:cNvPr id="4" name="フッター プレースホルダー 3"/>
          <p:cNvSpPr>
            <a:spLocks noGrp="1"/>
          </p:cNvSpPr>
          <p:nvPr>
            <p:ph type="ftr" sz="quarter" idx="11"/>
          </p:nvPr>
        </p:nvSpPr>
        <p:spPr/>
        <p:txBody>
          <a:bodyPr/>
          <a:lstStyle/>
          <a:p>
            <a:pPr>
              <a:defRPr/>
            </a:pPr>
            <a:endParaRPr lang="en-US" altLang="ja-JP" dirty="0"/>
          </a:p>
        </p:txBody>
      </p:sp>
    </p:spTree>
    <p:extLst>
      <p:ext uri="{BB962C8B-B14F-4D97-AF65-F5344CB8AC3E}">
        <p14:creationId xmlns:p14="http://schemas.microsoft.com/office/powerpoint/2010/main" val="35639176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pPr>
              <a:defRPr/>
            </a:pPr>
            <a:endParaRPr lang="en-US" altLang="ja-JP" dirty="0"/>
          </a:p>
        </p:txBody>
      </p:sp>
      <p:sp>
        <p:nvSpPr>
          <p:cNvPr id="3" name="フッター プレースホルダー 2"/>
          <p:cNvSpPr>
            <a:spLocks noGrp="1"/>
          </p:cNvSpPr>
          <p:nvPr>
            <p:ph type="ftr" sz="quarter" idx="11"/>
          </p:nvPr>
        </p:nvSpPr>
        <p:spPr/>
        <p:txBody>
          <a:bodyPr/>
          <a:lstStyle/>
          <a:p>
            <a:pPr>
              <a:defRPr/>
            </a:pPr>
            <a:endParaRPr lang="en-US" altLang="ja-JP" dirty="0"/>
          </a:p>
        </p:txBody>
      </p:sp>
    </p:spTree>
    <p:extLst>
      <p:ext uri="{BB962C8B-B14F-4D97-AF65-F5344CB8AC3E}">
        <p14:creationId xmlns:p14="http://schemas.microsoft.com/office/powerpoint/2010/main" val="36897550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1"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pPr>
              <a:defRPr/>
            </a:pPr>
            <a:endParaRPr lang="en-US" altLang="ja-JP" dirty="0"/>
          </a:p>
        </p:txBody>
      </p:sp>
      <p:sp>
        <p:nvSpPr>
          <p:cNvPr id="6" name="フッター プレースホルダー 5"/>
          <p:cNvSpPr>
            <a:spLocks noGrp="1"/>
          </p:cNvSpPr>
          <p:nvPr>
            <p:ph type="ftr" sz="quarter" idx="11"/>
          </p:nvPr>
        </p:nvSpPr>
        <p:spPr/>
        <p:txBody>
          <a:bodyPr/>
          <a:lstStyle/>
          <a:p>
            <a:pPr>
              <a:defRPr/>
            </a:pPr>
            <a:endParaRPr lang="en-US" altLang="ja-JP" dirty="0"/>
          </a:p>
        </p:txBody>
      </p:sp>
    </p:spTree>
    <p:extLst>
      <p:ext uri="{BB962C8B-B14F-4D97-AF65-F5344CB8AC3E}">
        <p14:creationId xmlns:p14="http://schemas.microsoft.com/office/powerpoint/2010/main" val="22108768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dirty="0"/>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pPr>
              <a:defRPr/>
            </a:pPr>
            <a:endParaRPr lang="en-US" altLang="ja-JP" dirty="0"/>
          </a:p>
        </p:txBody>
      </p:sp>
      <p:sp>
        <p:nvSpPr>
          <p:cNvPr id="6" name="フッター プレースホルダー 5"/>
          <p:cNvSpPr>
            <a:spLocks noGrp="1"/>
          </p:cNvSpPr>
          <p:nvPr>
            <p:ph type="ftr" sz="quarter" idx="11"/>
          </p:nvPr>
        </p:nvSpPr>
        <p:spPr/>
        <p:txBody>
          <a:bodyPr/>
          <a:lstStyle/>
          <a:p>
            <a:pPr>
              <a:defRPr/>
            </a:pPr>
            <a:endParaRPr lang="en-US" altLang="ja-JP" dirty="0"/>
          </a:p>
        </p:txBody>
      </p:sp>
    </p:spTree>
    <p:extLst>
      <p:ext uri="{BB962C8B-B14F-4D97-AF65-F5344CB8AC3E}">
        <p14:creationId xmlns:p14="http://schemas.microsoft.com/office/powerpoint/2010/main" val="12529519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4"/>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4"/>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endParaRPr lang="en-US" altLang="ja-JP" dirty="0"/>
          </a:p>
        </p:txBody>
      </p:sp>
      <p:sp>
        <p:nvSpPr>
          <p:cNvPr id="5" name="フッター プレースホルダー 4"/>
          <p:cNvSpPr>
            <a:spLocks noGrp="1"/>
          </p:cNvSpPr>
          <p:nvPr>
            <p:ph type="ftr" sz="quarter" idx="3"/>
          </p:nvPr>
        </p:nvSpPr>
        <p:spPr>
          <a:xfrm>
            <a:off x="3124200" y="6356354"/>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altLang="ja-JP" dirty="0"/>
          </a:p>
        </p:txBody>
      </p:sp>
    </p:spTree>
    <p:extLst>
      <p:ext uri="{BB962C8B-B14F-4D97-AF65-F5344CB8AC3E}">
        <p14:creationId xmlns:p14="http://schemas.microsoft.com/office/powerpoint/2010/main" val="870127438"/>
      </p:ext>
    </p:extLst>
  </p:cSld>
  <p:clrMap bg1="lt1" tx1="dk1" bg2="lt2" tx2="dk2" accent1="accent1" accent2="accent2" accent3="accent3" accent4="accent4" accent5="accent5" accent6="accent6" hlink="hlink" folHlink="folHlink"/>
  <p:sldLayoutIdLst>
    <p:sldLayoutId id="2147483703" r:id="rId1"/>
    <p:sldLayoutId id="2147483704" r:id="rId2"/>
    <p:sldLayoutId id="2147483705" r:id="rId3"/>
    <p:sldLayoutId id="2147483706" r:id="rId4"/>
    <p:sldLayoutId id="2147483707" r:id="rId5"/>
    <p:sldLayoutId id="2147483708" r:id="rId6"/>
    <p:sldLayoutId id="2147483709" r:id="rId7"/>
    <p:sldLayoutId id="2147483710" r:id="rId8"/>
    <p:sldLayoutId id="2147483711" r:id="rId9"/>
    <p:sldLayoutId id="2147483712" r:id="rId10"/>
    <p:sldLayoutId id="2147483713" r:id="rId11"/>
    <p:sldLayoutId id="2147483714" r:id="rId12"/>
    <p:sldLayoutId id="2147483715" r:id="rId13"/>
    <p:sldLayoutId id="2147483717" r:id="rId14"/>
    <p:sldLayoutId id="2147483718" r:id="rId15"/>
  </p:sldLayoutIdLst>
  <p:hf sldNum="0"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3.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13.xml"/><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グループ化 5"/>
          <p:cNvGrpSpPr/>
          <p:nvPr/>
        </p:nvGrpSpPr>
        <p:grpSpPr>
          <a:xfrm>
            <a:off x="774922" y="3164094"/>
            <a:ext cx="6426622" cy="621972"/>
            <a:chOff x="1202980" y="1071736"/>
            <a:chExt cx="3980881" cy="191696"/>
          </a:xfrm>
        </p:grpSpPr>
        <p:sp>
          <p:nvSpPr>
            <p:cNvPr id="7" name="テキスト ボックス 6"/>
            <p:cNvSpPr txBox="1"/>
            <p:nvPr/>
          </p:nvSpPr>
          <p:spPr>
            <a:xfrm>
              <a:off x="1615171" y="1081303"/>
              <a:ext cx="3568690" cy="182129"/>
            </a:xfrm>
            <a:prstGeom prst="rect">
              <a:avLst/>
            </a:prstGeom>
            <a:noFill/>
          </p:spPr>
          <p:txBody>
            <a:bodyPr wrap="none" lIns="0" tIns="0" rIns="0" bIns="0" rtlCol="0">
              <a:spAutoFit/>
            </a:bodyPr>
            <a:lstStyle/>
            <a:p>
              <a:r>
                <a:rPr lang="ja-JP" altLang="en-US" sz="3200" b="1"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「備える」 ～ </a:t>
              </a:r>
              <a:r>
                <a:rPr lang="ja-JP" altLang="en-US" sz="3200" b="1"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社会保険と民間保険</a:t>
              </a:r>
              <a:endParaRPr lang="ja-JP" altLang="en-US" sz="3200" b="1"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8" name="正方形/長方形 7"/>
            <p:cNvSpPr/>
            <p:nvPr/>
          </p:nvSpPr>
          <p:spPr>
            <a:xfrm>
              <a:off x="1202980" y="1071736"/>
              <a:ext cx="334495" cy="166432"/>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7200" rtlCol="0" anchor="ctr"/>
            <a:lstStyle/>
            <a:p>
              <a:pPr algn="ctr"/>
              <a:r>
                <a:rPr lang="en-US" altLang="ja-JP" sz="2800" b="1" dirty="0" smtClean="0">
                  <a:latin typeface="Meiryo UI" panose="020B0604030504040204" pitchFamily="50" charset="-128"/>
                  <a:ea typeface="Meiryo UI" panose="020B0604030504040204" pitchFamily="50" charset="-128"/>
                  <a:cs typeface="Meiryo UI" panose="020B0604030504040204" pitchFamily="50" charset="-128"/>
                </a:rPr>
                <a:t>3</a:t>
              </a:r>
              <a:endParaRPr lang="ja-JP" altLang="en-US" sz="2800" b="1" dirty="0">
                <a:latin typeface="Meiryo UI" panose="020B0604030504040204" pitchFamily="50" charset="-128"/>
                <a:ea typeface="Meiryo UI" panose="020B0604030504040204" pitchFamily="50" charset="-128"/>
                <a:cs typeface="Meiryo UI" panose="020B0604030504040204" pitchFamily="50" charset="-128"/>
              </a:endParaRPr>
            </a:p>
          </p:txBody>
        </p:sp>
      </p:grpSp>
      <p:sp>
        <p:nvSpPr>
          <p:cNvPr id="5" name="スライド番号プレースホルダー 1"/>
          <p:cNvSpPr txBox="1">
            <a:spLocks/>
          </p:cNvSpPr>
          <p:nvPr/>
        </p:nvSpPr>
        <p:spPr>
          <a:xfrm>
            <a:off x="7010400" y="6492875"/>
            <a:ext cx="2133600" cy="365125"/>
          </a:xfrm>
          <a:prstGeom prst="rect">
            <a:avLst/>
          </a:prstGeom>
        </p:spPr>
        <p:txBody>
          <a:bodyPr/>
          <a:lstStyle>
            <a:defPPr>
              <a:defRPr lang="en-US"/>
            </a:defPPr>
            <a:lvl1pPr algn="l" rtl="0" fontAlgn="base">
              <a:lnSpc>
                <a:spcPct val="120000"/>
              </a:lnSpc>
              <a:spcBef>
                <a:spcPct val="20000"/>
              </a:spcBef>
              <a:spcAft>
                <a:spcPct val="20000"/>
              </a:spcAft>
              <a:defRPr kumimoji="1" kern="1200">
                <a:solidFill>
                  <a:schemeClr val="tx1"/>
                </a:solidFill>
                <a:latin typeface="Arial" charset="0"/>
                <a:ea typeface="ＭＳ Ｐゴシック" charset="-128"/>
                <a:cs typeface="+mn-cs"/>
              </a:defRPr>
            </a:lvl1pPr>
            <a:lvl2pPr marL="457200" algn="l" rtl="0" fontAlgn="base">
              <a:lnSpc>
                <a:spcPct val="120000"/>
              </a:lnSpc>
              <a:spcBef>
                <a:spcPct val="20000"/>
              </a:spcBef>
              <a:spcAft>
                <a:spcPct val="20000"/>
              </a:spcAft>
              <a:defRPr kumimoji="1" kern="1200">
                <a:solidFill>
                  <a:schemeClr val="tx1"/>
                </a:solidFill>
                <a:latin typeface="Arial" charset="0"/>
                <a:ea typeface="ＭＳ Ｐゴシック" charset="-128"/>
                <a:cs typeface="+mn-cs"/>
              </a:defRPr>
            </a:lvl2pPr>
            <a:lvl3pPr marL="914400" algn="l" rtl="0" fontAlgn="base">
              <a:lnSpc>
                <a:spcPct val="120000"/>
              </a:lnSpc>
              <a:spcBef>
                <a:spcPct val="20000"/>
              </a:spcBef>
              <a:spcAft>
                <a:spcPct val="20000"/>
              </a:spcAft>
              <a:defRPr kumimoji="1" kern="1200">
                <a:solidFill>
                  <a:schemeClr val="tx1"/>
                </a:solidFill>
                <a:latin typeface="Arial" charset="0"/>
                <a:ea typeface="ＭＳ Ｐゴシック" charset="-128"/>
                <a:cs typeface="+mn-cs"/>
              </a:defRPr>
            </a:lvl3pPr>
            <a:lvl4pPr marL="1371600" algn="l" rtl="0" fontAlgn="base">
              <a:lnSpc>
                <a:spcPct val="120000"/>
              </a:lnSpc>
              <a:spcBef>
                <a:spcPct val="20000"/>
              </a:spcBef>
              <a:spcAft>
                <a:spcPct val="20000"/>
              </a:spcAft>
              <a:defRPr kumimoji="1" kern="1200">
                <a:solidFill>
                  <a:schemeClr val="tx1"/>
                </a:solidFill>
                <a:latin typeface="Arial" charset="0"/>
                <a:ea typeface="ＭＳ Ｐゴシック" charset="-128"/>
                <a:cs typeface="+mn-cs"/>
              </a:defRPr>
            </a:lvl4pPr>
            <a:lvl5pPr marL="1828800" algn="l" rtl="0" fontAlgn="base">
              <a:lnSpc>
                <a:spcPct val="120000"/>
              </a:lnSpc>
              <a:spcBef>
                <a:spcPct val="20000"/>
              </a:spcBef>
              <a:spcAft>
                <a:spcPct val="2000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a:lstStyle>
          <a:p>
            <a:pPr algn="r">
              <a:defRPr/>
            </a:pPr>
            <a:fld id="{C721EF3B-8582-4A02-A82B-11DAB0CE9406}" type="slidenum">
              <a:rPr lang="ja-JP" altLang="en-US" smtClean="0"/>
              <a:pPr algn="r">
                <a:defRPr/>
              </a:pPr>
              <a:t>33</a:t>
            </a:fld>
            <a:endParaRPr lang="en-US" altLang="ja-JP" dirty="0"/>
          </a:p>
        </p:txBody>
      </p:sp>
      <p:sp>
        <p:nvSpPr>
          <p:cNvPr id="9" name="星 5 8"/>
          <p:cNvSpPr/>
          <p:nvPr/>
        </p:nvSpPr>
        <p:spPr>
          <a:xfrm>
            <a:off x="8724900" y="19050"/>
            <a:ext cx="360000" cy="360000"/>
          </a:xfrm>
          <a:prstGeom prst="star5">
            <a:avLst/>
          </a:prstGeom>
          <a:solidFill>
            <a:schemeClr val="accent2"/>
          </a:solidFill>
          <a:ln>
            <a:solidFill>
              <a:schemeClr val="accent2"/>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23677996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表 5"/>
          <p:cNvGraphicFramePr>
            <a:graphicFrameLocks noGrp="1"/>
          </p:cNvGraphicFramePr>
          <p:nvPr>
            <p:extLst/>
          </p:nvPr>
        </p:nvGraphicFramePr>
        <p:xfrm>
          <a:off x="317989" y="417364"/>
          <a:ext cx="2405609" cy="622592"/>
        </p:xfrm>
        <a:graphic>
          <a:graphicData uri="http://schemas.openxmlformats.org/drawingml/2006/table">
            <a:tbl>
              <a:tblPr firstRow="1" bandRow="1">
                <a:tableStyleId>{5C22544A-7EE6-4342-B048-85BDC9FD1C3A}</a:tableStyleId>
              </a:tblPr>
              <a:tblGrid>
                <a:gridCol w="2405609">
                  <a:extLst>
                    <a:ext uri="{9D8B030D-6E8A-4147-A177-3AD203B41FA5}">
                      <a16:colId xmlns:a16="http://schemas.microsoft.com/office/drawing/2014/main" val="20001"/>
                    </a:ext>
                  </a:extLst>
                </a:gridCol>
              </a:tblGrid>
              <a:tr h="622592">
                <a:tc>
                  <a:txBody>
                    <a:bodyPr/>
                    <a:lstStyle/>
                    <a:p>
                      <a:pPr algn="l" fontAlgn="auto">
                        <a:spcAft>
                          <a:spcPts val="672"/>
                        </a:spcAft>
                      </a:pPr>
                      <a:r>
                        <a:rPr lang="ja-JP" altLang="en-US" sz="2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クイズ</a:t>
                      </a:r>
                      <a:endParaRPr lang="ja-JP" altLang="en-US" sz="26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txBody>
                  <a:tcPr marL="166154" marR="84406" anchor="ctr">
                    <a:lnL w="12700" cmpd="sng">
                      <a:noFill/>
                    </a:lnL>
                    <a:lnR w="6350" cap="flat" cmpd="sng" algn="ctr">
                      <a:noFill/>
                      <a:prstDash val="solid"/>
                      <a:round/>
                      <a:headEnd type="none" w="med" len="med"/>
                      <a:tailEnd type="none" w="med" len="med"/>
                    </a:lnR>
                    <a:lnT w="12700" cap="flat" cmpd="sng" algn="ctr">
                      <a:noFill/>
                      <a:prstDash val="solid"/>
                      <a:round/>
                      <a:headEnd type="none" w="med" len="med"/>
                      <a:tailEnd type="none" w="med" len="med"/>
                    </a:lnT>
                    <a:lnB w="5715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bl>
          </a:graphicData>
        </a:graphic>
      </p:graphicFrame>
      <p:sp>
        <p:nvSpPr>
          <p:cNvPr id="10" name="タイトル 1"/>
          <p:cNvSpPr txBox="1">
            <a:spLocks/>
          </p:cNvSpPr>
          <p:nvPr/>
        </p:nvSpPr>
        <p:spPr bwMode="auto">
          <a:xfrm>
            <a:off x="279132" y="1077780"/>
            <a:ext cx="8624236" cy="2179770"/>
          </a:xfrm>
          <a:prstGeom prst="roundRect">
            <a:avLst/>
          </a:prstGeom>
          <a:solidFill>
            <a:schemeClr val="accent6">
              <a:lumMod val="20000"/>
              <a:lumOff val="80000"/>
            </a:schemeClr>
          </a:solidFill>
          <a:ln w="50800" cmpd="dbl">
            <a:solidFill>
              <a:schemeClr val="accent6"/>
            </a:solidFill>
            <a:miter lim="800000"/>
            <a:headEnd/>
            <a:tailEnd/>
          </a:ln>
          <a:effectLst/>
          <a:extLst/>
        </p:spPr>
        <p:txBody>
          <a:bodyPr lIns="91246" tIns="45622" rIns="91246" bIns="45622" anchor="ctr" anchorCtr="0"/>
          <a:lstStyle>
            <a:lvl1pPr defTabSz="1273175" eaLnBrk="0" hangingPunct="0">
              <a:spcBef>
                <a:spcPct val="20000"/>
              </a:spcBef>
              <a:buChar char="•"/>
              <a:defRPr kumimoji="1" sz="4300">
                <a:solidFill>
                  <a:schemeClr val="tx1"/>
                </a:solidFill>
                <a:latin typeface="Arial" pitchFamily="34" charset="0"/>
                <a:ea typeface="ＭＳ Ｐゴシック" pitchFamily="50" charset="-128"/>
              </a:defRPr>
            </a:lvl1pPr>
            <a:lvl2pPr marL="1033463" indent="-393700" defTabSz="1273175" eaLnBrk="0" hangingPunct="0">
              <a:spcBef>
                <a:spcPct val="20000"/>
              </a:spcBef>
              <a:buChar char="–"/>
              <a:defRPr kumimoji="1" sz="4100">
                <a:solidFill>
                  <a:schemeClr val="tx1"/>
                </a:solidFill>
                <a:latin typeface="Arial" pitchFamily="34" charset="0"/>
                <a:ea typeface="ＭＳ Ｐゴシック" pitchFamily="50" charset="-128"/>
              </a:defRPr>
            </a:lvl2pPr>
            <a:lvl3pPr marL="1593850" indent="-314325" defTabSz="1273175" eaLnBrk="0" hangingPunct="0">
              <a:spcBef>
                <a:spcPct val="20000"/>
              </a:spcBef>
              <a:buChar char="•"/>
              <a:defRPr kumimoji="1" sz="3400">
                <a:solidFill>
                  <a:schemeClr val="tx1"/>
                </a:solidFill>
                <a:latin typeface="Arial" pitchFamily="34" charset="0"/>
                <a:ea typeface="ＭＳ Ｐゴシック" pitchFamily="50" charset="-128"/>
              </a:defRPr>
            </a:lvl3pPr>
            <a:lvl4pPr marL="2233613" indent="-312738" defTabSz="1273175" eaLnBrk="0" hangingPunct="0">
              <a:spcBef>
                <a:spcPct val="20000"/>
              </a:spcBef>
              <a:buChar char="–"/>
              <a:defRPr kumimoji="1" sz="2700">
                <a:solidFill>
                  <a:schemeClr val="tx1"/>
                </a:solidFill>
                <a:latin typeface="Arial" pitchFamily="34" charset="0"/>
                <a:ea typeface="ＭＳ Ｐゴシック" pitchFamily="50" charset="-128"/>
              </a:defRPr>
            </a:lvl4pPr>
            <a:lvl5pPr marL="2871788" indent="-312738" defTabSz="1273175" eaLnBrk="0" hangingPunct="0">
              <a:spcBef>
                <a:spcPct val="20000"/>
              </a:spcBef>
              <a:buChar char="»"/>
              <a:defRPr kumimoji="1" sz="2700">
                <a:solidFill>
                  <a:schemeClr val="tx1"/>
                </a:solidFill>
                <a:latin typeface="Arial" pitchFamily="34" charset="0"/>
                <a:ea typeface="ＭＳ Ｐゴシック" pitchFamily="50" charset="-128"/>
              </a:defRPr>
            </a:lvl5pPr>
            <a:lvl6pPr marL="3328988" indent="-312738" defTabSz="1273175" eaLnBrk="0" fontAlgn="base" hangingPunct="0">
              <a:spcBef>
                <a:spcPct val="20000"/>
              </a:spcBef>
              <a:spcAft>
                <a:spcPct val="0"/>
              </a:spcAft>
              <a:buChar char="»"/>
              <a:defRPr kumimoji="1" sz="2700">
                <a:solidFill>
                  <a:schemeClr val="tx1"/>
                </a:solidFill>
                <a:latin typeface="Arial" pitchFamily="34" charset="0"/>
                <a:ea typeface="ＭＳ Ｐゴシック" pitchFamily="50" charset="-128"/>
              </a:defRPr>
            </a:lvl6pPr>
            <a:lvl7pPr marL="3786188" indent="-312738" defTabSz="1273175" eaLnBrk="0" fontAlgn="base" hangingPunct="0">
              <a:spcBef>
                <a:spcPct val="20000"/>
              </a:spcBef>
              <a:spcAft>
                <a:spcPct val="0"/>
              </a:spcAft>
              <a:buChar char="»"/>
              <a:defRPr kumimoji="1" sz="2700">
                <a:solidFill>
                  <a:schemeClr val="tx1"/>
                </a:solidFill>
                <a:latin typeface="Arial" pitchFamily="34" charset="0"/>
                <a:ea typeface="ＭＳ Ｐゴシック" pitchFamily="50" charset="-128"/>
              </a:defRPr>
            </a:lvl7pPr>
            <a:lvl8pPr marL="4243388" indent="-312738" defTabSz="1273175" eaLnBrk="0" fontAlgn="base" hangingPunct="0">
              <a:spcBef>
                <a:spcPct val="20000"/>
              </a:spcBef>
              <a:spcAft>
                <a:spcPct val="0"/>
              </a:spcAft>
              <a:buChar char="»"/>
              <a:defRPr kumimoji="1" sz="2700">
                <a:solidFill>
                  <a:schemeClr val="tx1"/>
                </a:solidFill>
                <a:latin typeface="Arial" pitchFamily="34" charset="0"/>
                <a:ea typeface="ＭＳ Ｐゴシック" pitchFamily="50" charset="-128"/>
              </a:defRPr>
            </a:lvl8pPr>
            <a:lvl9pPr marL="4700588" indent="-312738" defTabSz="1273175" eaLnBrk="0" fontAlgn="base" hangingPunct="0">
              <a:spcBef>
                <a:spcPct val="20000"/>
              </a:spcBef>
              <a:spcAft>
                <a:spcPct val="0"/>
              </a:spcAft>
              <a:buChar char="»"/>
              <a:defRPr kumimoji="1" sz="2700">
                <a:solidFill>
                  <a:schemeClr val="tx1"/>
                </a:solidFill>
                <a:latin typeface="Arial" pitchFamily="34" charset="0"/>
                <a:ea typeface="ＭＳ Ｐゴシック" pitchFamily="50" charset="-128"/>
              </a:defRPr>
            </a:lvl9pPr>
          </a:lstStyle>
          <a:p>
            <a:pPr marL="1071563" indent="7938">
              <a:spcBef>
                <a:spcPct val="0"/>
              </a:spcBef>
              <a:spcAft>
                <a:spcPts val="0"/>
              </a:spcAft>
              <a:buFontTx/>
              <a:buNone/>
              <a:defRPr/>
            </a:pPr>
            <a:r>
              <a:rPr lang="ja-JP" altLang="en-US" sz="2400" b="1" dirty="0">
                <a:latin typeface="Meiryo UI" panose="020B0604030504040204" pitchFamily="50" charset="-128"/>
                <a:ea typeface="Meiryo UI" panose="020B0604030504040204" pitchFamily="50" charset="-128"/>
                <a:cs typeface="Meiryo UI" panose="020B0604030504040204" pitchFamily="50" charset="-128"/>
              </a:rPr>
              <a:t>実際にある保険はどれ？</a:t>
            </a:r>
          </a:p>
          <a:p>
            <a:pPr marL="1528763" indent="-457200">
              <a:spcBef>
                <a:spcPct val="0"/>
              </a:spcBef>
              <a:spcAft>
                <a:spcPts val="0"/>
              </a:spcAft>
              <a:buFont typeface="+mj-ea"/>
              <a:buAutoNum type="circleNumDbPlain"/>
              <a:defRPr/>
            </a:pPr>
            <a:r>
              <a:rPr lang="ja-JP" altLang="en-US" sz="2400" b="1" dirty="0" smtClean="0">
                <a:latin typeface="Meiryo UI" panose="020B0604030504040204" pitchFamily="50" charset="-128"/>
                <a:ea typeface="Meiryo UI" panose="020B0604030504040204" pitchFamily="50" charset="-128"/>
                <a:cs typeface="Meiryo UI" panose="020B0604030504040204" pitchFamily="50" charset="-128"/>
              </a:rPr>
              <a:t>ペット</a:t>
            </a:r>
            <a:r>
              <a:rPr lang="ja-JP" altLang="en-US" sz="2400" b="1" dirty="0">
                <a:latin typeface="Meiryo UI" panose="020B0604030504040204" pitchFamily="50" charset="-128"/>
                <a:ea typeface="Meiryo UI" panose="020B0604030504040204" pitchFamily="50" charset="-128"/>
                <a:cs typeface="Meiryo UI" panose="020B0604030504040204" pitchFamily="50" charset="-128"/>
              </a:rPr>
              <a:t>の病気やケガの治療費を補償する</a:t>
            </a:r>
            <a:r>
              <a:rPr lang="ja-JP" altLang="en-US" sz="2400" b="1" dirty="0" smtClean="0">
                <a:latin typeface="Meiryo UI" panose="020B0604030504040204" pitchFamily="50" charset="-128"/>
                <a:ea typeface="Meiryo UI" panose="020B0604030504040204" pitchFamily="50" charset="-128"/>
                <a:cs typeface="Meiryo UI" panose="020B0604030504040204" pitchFamily="50" charset="-128"/>
              </a:rPr>
              <a:t>保険</a:t>
            </a:r>
            <a:endParaRPr lang="en-US" altLang="ja-JP" sz="2400" b="1" dirty="0" smtClean="0">
              <a:latin typeface="Meiryo UI" panose="020B0604030504040204" pitchFamily="50" charset="-128"/>
              <a:ea typeface="Meiryo UI" panose="020B0604030504040204" pitchFamily="50" charset="-128"/>
              <a:cs typeface="Meiryo UI" panose="020B0604030504040204" pitchFamily="50" charset="-128"/>
            </a:endParaRPr>
          </a:p>
          <a:p>
            <a:pPr marL="1528763" indent="-457200">
              <a:spcBef>
                <a:spcPct val="0"/>
              </a:spcBef>
              <a:spcAft>
                <a:spcPts val="0"/>
              </a:spcAft>
              <a:buFont typeface="+mj-ea"/>
              <a:buAutoNum type="circleNumDbPlain"/>
              <a:defRPr/>
            </a:pPr>
            <a:r>
              <a:rPr lang="ja-JP" altLang="en-US" sz="2400" b="1" dirty="0" smtClean="0">
                <a:latin typeface="Meiryo UI" panose="020B0604030504040204" pitchFamily="50" charset="-128"/>
                <a:ea typeface="Meiryo UI" panose="020B0604030504040204" pitchFamily="50" charset="-128"/>
                <a:cs typeface="Meiryo UI" panose="020B0604030504040204" pitchFamily="50" charset="-128"/>
              </a:rPr>
              <a:t>旅行先</a:t>
            </a:r>
            <a:r>
              <a:rPr lang="ja-JP" altLang="en-US" sz="2400" b="1" dirty="0">
                <a:latin typeface="Meiryo UI" panose="020B0604030504040204" pitchFamily="50" charset="-128"/>
                <a:ea typeface="Meiryo UI" panose="020B0604030504040204" pitchFamily="50" charset="-128"/>
                <a:cs typeface="Meiryo UI" panose="020B0604030504040204" pitchFamily="50" charset="-128"/>
              </a:rPr>
              <a:t>が雨だったら旅行代金が戻ってくる</a:t>
            </a:r>
            <a:r>
              <a:rPr lang="ja-JP" altLang="en-US" sz="2400" b="1" dirty="0" smtClean="0">
                <a:latin typeface="Meiryo UI" panose="020B0604030504040204" pitchFamily="50" charset="-128"/>
                <a:ea typeface="Meiryo UI" panose="020B0604030504040204" pitchFamily="50" charset="-128"/>
                <a:cs typeface="Meiryo UI" panose="020B0604030504040204" pitchFamily="50" charset="-128"/>
              </a:rPr>
              <a:t>保険</a:t>
            </a:r>
            <a:endParaRPr lang="en-US" altLang="ja-JP" sz="2400" b="1" dirty="0" smtClean="0">
              <a:latin typeface="Meiryo UI" panose="020B0604030504040204" pitchFamily="50" charset="-128"/>
              <a:ea typeface="Meiryo UI" panose="020B0604030504040204" pitchFamily="50" charset="-128"/>
              <a:cs typeface="Meiryo UI" panose="020B0604030504040204" pitchFamily="50" charset="-128"/>
            </a:endParaRPr>
          </a:p>
          <a:p>
            <a:pPr marL="1528763" indent="-457200">
              <a:spcBef>
                <a:spcPct val="0"/>
              </a:spcBef>
              <a:spcAft>
                <a:spcPts val="0"/>
              </a:spcAft>
              <a:buFont typeface="+mj-ea"/>
              <a:buAutoNum type="circleNumDbPlain"/>
              <a:defRPr/>
            </a:pPr>
            <a:r>
              <a:rPr lang="ja-JP" altLang="en-US" sz="2400" b="1" dirty="0" smtClean="0">
                <a:latin typeface="Meiryo UI" panose="020B0604030504040204" pitchFamily="50" charset="-128"/>
                <a:ea typeface="Meiryo UI" panose="020B0604030504040204" pitchFamily="50" charset="-128"/>
                <a:cs typeface="Meiryo UI" panose="020B0604030504040204" pitchFamily="50" charset="-128"/>
              </a:rPr>
              <a:t>ライブ</a:t>
            </a:r>
            <a:r>
              <a:rPr lang="ja-JP" altLang="en-US" sz="2400" b="1" dirty="0">
                <a:latin typeface="Meiryo UI" panose="020B0604030504040204" pitchFamily="50" charset="-128"/>
                <a:ea typeface="Meiryo UI" panose="020B0604030504040204" pitchFamily="50" charset="-128"/>
                <a:cs typeface="Meiryo UI" panose="020B0604030504040204" pitchFamily="50" charset="-128"/>
              </a:rPr>
              <a:t>に行けなくなってしまった時にチケット代が戻ってくる</a:t>
            </a:r>
            <a:r>
              <a:rPr lang="ja-JP" altLang="en-US" sz="2400" b="1" dirty="0" smtClean="0">
                <a:latin typeface="Meiryo UI" panose="020B0604030504040204" pitchFamily="50" charset="-128"/>
                <a:ea typeface="Meiryo UI" panose="020B0604030504040204" pitchFamily="50" charset="-128"/>
                <a:cs typeface="Meiryo UI" panose="020B0604030504040204" pitchFamily="50" charset="-128"/>
              </a:rPr>
              <a:t>保険</a:t>
            </a:r>
            <a:endParaRPr lang="ja-JP" altLang="en-US" sz="24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4" name="楕円 13"/>
          <p:cNvSpPr/>
          <p:nvPr/>
        </p:nvSpPr>
        <p:spPr>
          <a:xfrm>
            <a:off x="402315" y="1186172"/>
            <a:ext cx="900000" cy="900000"/>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4800" dirty="0" smtClean="0">
                <a:solidFill>
                  <a:schemeClr val="bg1"/>
                </a:solidFill>
                <a:latin typeface="HG創英角ｺﾞｼｯｸUB" panose="020B0909000000000000" pitchFamily="49" charset="-128"/>
                <a:ea typeface="HG創英角ｺﾞｼｯｸUB" panose="020B0909000000000000" pitchFamily="49" charset="-128"/>
              </a:rPr>
              <a:t>？</a:t>
            </a:r>
            <a:endParaRPr kumimoji="1" lang="ja-JP" altLang="en-US" sz="4800" dirty="0">
              <a:solidFill>
                <a:schemeClr val="bg1"/>
              </a:solidFill>
              <a:latin typeface="HG創英角ｺﾞｼｯｸUB" panose="020B0909000000000000" pitchFamily="49" charset="-128"/>
              <a:ea typeface="HG創英角ｺﾞｼｯｸUB" panose="020B0909000000000000" pitchFamily="49" charset="-128"/>
            </a:endParaRPr>
          </a:p>
        </p:txBody>
      </p:sp>
      <p:sp>
        <p:nvSpPr>
          <p:cNvPr id="7" name="スライド番号プレースホルダー 1"/>
          <p:cNvSpPr txBox="1">
            <a:spLocks/>
          </p:cNvSpPr>
          <p:nvPr/>
        </p:nvSpPr>
        <p:spPr>
          <a:xfrm>
            <a:off x="7010400" y="6492875"/>
            <a:ext cx="2133600" cy="365125"/>
          </a:xfrm>
          <a:prstGeom prst="rect">
            <a:avLst/>
          </a:prstGeom>
        </p:spPr>
        <p:txBody>
          <a:bodyPr/>
          <a:lstStyle>
            <a:defPPr>
              <a:defRPr lang="en-US"/>
            </a:defPPr>
            <a:lvl1pPr algn="l" rtl="0" fontAlgn="base">
              <a:lnSpc>
                <a:spcPct val="120000"/>
              </a:lnSpc>
              <a:spcBef>
                <a:spcPct val="20000"/>
              </a:spcBef>
              <a:spcAft>
                <a:spcPct val="20000"/>
              </a:spcAft>
              <a:defRPr kumimoji="1" kern="1200">
                <a:solidFill>
                  <a:schemeClr val="tx1"/>
                </a:solidFill>
                <a:latin typeface="Arial" charset="0"/>
                <a:ea typeface="ＭＳ Ｐゴシック" charset="-128"/>
                <a:cs typeface="+mn-cs"/>
              </a:defRPr>
            </a:lvl1pPr>
            <a:lvl2pPr marL="457200" algn="l" rtl="0" fontAlgn="base">
              <a:lnSpc>
                <a:spcPct val="120000"/>
              </a:lnSpc>
              <a:spcBef>
                <a:spcPct val="20000"/>
              </a:spcBef>
              <a:spcAft>
                <a:spcPct val="20000"/>
              </a:spcAft>
              <a:defRPr kumimoji="1" kern="1200">
                <a:solidFill>
                  <a:schemeClr val="tx1"/>
                </a:solidFill>
                <a:latin typeface="Arial" charset="0"/>
                <a:ea typeface="ＭＳ Ｐゴシック" charset="-128"/>
                <a:cs typeface="+mn-cs"/>
              </a:defRPr>
            </a:lvl2pPr>
            <a:lvl3pPr marL="914400" algn="l" rtl="0" fontAlgn="base">
              <a:lnSpc>
                <a:spcPct val="120000"/>
              </a:lnSpc>
              <a:spcBef>
                <a:spcPct val="20000"/>
              </a:spcBef>
              <a:spcAft>
                <a:spcPct val="20000"/>
              </a:spcAft>
              <a:defRPr kumimoji="1" kern="1200">
                <a:solidFill>
                  <a:schemeClr val="tx1"/>
                </a:solidFill>
                <a:latin typeface="Arial" charset="0"/>
                <a:ea typeface="ＭＳ Ｐゴシック" charset="-128"/>
                <a:cs typeface="+mn-cs"/>
              </a:defRPr>
            </a:lvl3pPr>
            <a:lvl4pPr marL="1371600" algn="l" rtl="0" fontAlgn="base">
              <a:lnSpc>
                <a:spcPct val="120000"/>
              </a:lnSpc>
              <a:spcBef>
                <a:spcPct val="20000"/>
              </a:spcBef>
              <a:spcAft>
                <a:spcPct val="20000"/>
              </a:spcAft>
              <a:defRPr kumimoji="1" kern="1200">
                <a:solidFill>
                  <a:schemeClr val="tx1"/>
                </a:solidFill>
                <a:latin typeface="Arial" charset="0"/>
                <a:ea typeface="ＭＳ Ｐゴシック" charset="-128"/>
                <a:cs typeface="+mn-cs"/>
              </a:defRPr>
            </a:lvl4pPr>
            <a:lvl5pPr marL="1828800" algn="l" rtl="0" fontAlgn="base">
              <a:lnSpc>
                <a:spcPct val="120000"/>
              </a:lnSpc>
              <a:spcBef>
                <a:spcPct val="20000"/>
              </a:spcBef>
              <a:spcAft>
                <a:spcPct val="2000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a:lstStyle>
          <a:p>
            <a:pPr algn="r">
              <a:defRPr/>
            </a:pPr>
            <a:fld id="{C721EF3B-8582-4A02-A82B-11DAB0CE9406}" type="slidenum">
              <a:rPr lang="ja-JP" altLang="en-US" smtClean="0"/>
              <a:pPr algn="r">
                <a:defRPr/>
              </a:pPr>
              <a:t>34</a:t>
            </a:fld>
            <a:endParaRPr lang="en-US" altLang="ja-JP" dirty="0"/>
          </a:p>
        </p:txBody>
      </p:sp>
      <p:grpSp>
        <p:nvGrpSpPr>
          <p:cNvPr id="9" name="グループ化 8"/>
          <p:cNvGrpSpPr/>
          <p:nvPr/>
        </p:nvGrpSpPr>
        <p:grpSpPr>
          <a:xfrm>
            <a:off x="2406316" y="3279677"/>
            <a:ext cx="4427621" cy="3391666"/>
            <a:chOff x="2438902" y="3345943"/>
            <a:chExt cx="3820778" cy="2900820"/>
          </a:xfrm>
        </p:grpSpPr>
        <p:pic>
          <p:nvPicPr>
            <p:cNvPr id="2" name="図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438902" y="3347320"/>
              <a:ext cx="1775909" cy="2899443"/>
            </a:xfrm>
            <a:prstGeom prst="rect">
              <a:avLst/>
            </a:prstGeom>
          </p:spPr>
        </p:pic>
        <p:pic>
          <p:nvPicPr>
            <p:cNvPr id="8" name="図 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482928" y="3345943"/>
              <a:ext cx="1776752" cy="2900820"/>
            </a:xfrm>
            <a:prstGeom prst="rect">
              <a:avLst/>
            </a:prstGeom>
          </p:spPr>
        </p:pic>
      </p:grpSp>
      <p:sp>
        <p:nvSpPr>
          <p:cNvPr id="13" name="星 5 12"/>
          <p:cNvSpPr/>
          <p:nvPr/>
        </p:nvSpPr>
        <p:spPr>
          <a:xfrm>
            <a:off x="8724900" y="19050"/>
            <a:ext cx="360000" cy="360000"/>
          </a:xfrm>
          <a:prstGeom prst="star5">
            <a:avLst/>
          </a:prstGeom>
          <a:solidFill>
            <a:schemeClr val="accent2"/>
          </a:solidFill>
          <a:ln>
            <a:solidFill>
              <a:schemeClr val="accent2"/>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正方形/長方形 11"/>
          <p:cNvSpPr/>
          <p:nvPr/>
        </p:nvSpPr>
        <p:spPr>
          <a:xfrm>
            <a:off x="1" y="0"/>
            <a:ext cx="4995745" cy="419100"/>
          </a:xfrm>
          <a:prstGeom prst="rect">
            <a:avLst/>
          </a:prstGeom>
          <a:solidFill>
            <a:srgbClr val="00B0F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600" b="1" dirty="0" smtClean="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　</a:t>
            </a:r>
            <a:r>
              <a:rPr lang="en-US" altLang="ja-JP" sz="2600" b="1" dirty="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3</a:t>
            </a:r>
            <a:r>
              <a:rPr lang="en-US" altLang="ja-JP" sz="2600" b="1" dirty="0" smtClean="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2600" b="1" dirty="0" smtClean="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 「備える」　</a:t>
            </a:r>
            <a:r>
              <a:rPr lang="ja-JP" altLang="en-US" sz="2000" b="1" dirty="0" smtClean="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～社会保険と民間保険</a:t>
            </a:r>
            <a:endParaRPr lang="ja-JP" altLang="en-US" sz="2000" b="1" dirty="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421901002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表 8"/>
          <p:cNvGraphicFramePr>
            <a:graphicFrameLocks noGrp="1"/>
          </p:cNvGraphicFramePr>
          <p:nvPr>
            <p:extLst/>
          </p:nvPr>
        </p:nvGraphicFramePr>
        <p:xfrm>
          <a:off x="391139" y="471734"/>
          <a:ext cx="6511438" cy="622592"/>
        </p:xfrm>
        <a:graphic>
          <a:graphicData uri="http://schemas.openxmlformats.org/drawingml/2006/table">
            <a:tbl>
              <a:tblPr firstRow="1" bandRow="1">
                <a:tableStyleId>{5C22544A-7EE6-4342-B048-85BDC9FD1C3A}</a:tableStyleId>
              </a:tblPr>
              <a:tblGrid>
                <a:gridCol w="1219457">
                  <a:extLst>
                    <a:ext uri="{9D8B030D-6E8A-4147-A177-3AD203B41FA5}">
                      <a16:colId xmlns:a16="http://schemas.microsoft.com/office/drawing/2014/main" val="20000"/>
                    </a:ext>
                  </a:extLst>
                </a:gridCol>
                <a:gridCol w="5291981">
                  <a:extLst>
                    <a:ext uri="{9D8B030D-6E8A-4147-A177-3AD203B41FA5}">
                      <a16:colId xmlns:a16="http://schemas.microsoft.com/office/drawing/2014/main" val="20001"/>
                    </a:ext>
                  </a:extLst>
                </a:gridCol>
              </a:tblGrid>
              <a:tr h="62259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2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3-1.</a:t>
                      </a:r>
                      <a:endParaRPr kumimoji="1" lang="ja-JP" altLang="en-US" sz="26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84406" marR="84406" anchor="ctr">
                    <a:lnL w="12700" cap="flat" cmpd="sng" algn="ctr">
                      <a:noFill/>
                      <a:prstDash val="solid"/>
                      <a:round/>
                      <a:headEnd type="none" w="med" len="med"/>
                      <a:tailEnd type="none" w="med" len="med"/>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auto">
                        <a:spcAft>
                          <a:spcPts val="672"/>
                        </a:spcAft>
                      </a:pPr>
                      <a:r>
                        <a:rPr lang="ja-JP" altLang="en-US" sz="2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様々なリスク</a:t>
                      </a:r>
                      <a:endParaRPr lang="ja-JP" altLang="en-US" sz="26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txBody>
                  <a:tcPr marL="166154" marR="84406" anchor="ctr">
                    <a:lnL w="12700" cmpd="sng">
                      <a:noFill/>
                    </a:lnL>
                    <a:lnR w="6350" cap="flat" cmpd="sng" algn="ctr">
                      <a:noFill/>
                      <a:prstDash val="solid"/>
                      <a:round/>
                      <a:headEnd type="none" w="med" len="med"/>
                      <a:tailEnd type="none" w="med" len="med"/>
                    </a:lnR>
                    <a:lnT w="12700" cap="flat" cmpd="sng" algn="ctr">
                      <a:noFill/>
                      <a:prstDash val="solid"/>
                      <a:round/>
                      <a:headEnd type="none" w="med" len="med"/>
                      <a:tailEnd type="none" w="med" len="med"/>
                    </a:lnT>
                    <a:lnB w="5715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bl>
          </a:graphicData>
        </a:graphic>
      </p:graphicFrame>
      <p:sp>
        <p:nvSpPr>
          <p:cNvPr id="6" name="正方形/長方形 5"/>
          <p:cNvSpPr/>
          <p:nvPr/>
        </p:nvSpPr>
        <p:spPr>
          <a:xfrm>
            <a:off x="1" y="0"/>
            <a:ext cx="4995745" cy="419100"/>
          </a:xfrm>
          <a:prstGeom prst="rect">
            <a:avLst/>
          </a:prstGeom>
          <a:solidFill>
            <a:srgbClr val="00B0F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600" b="1" dirty="0" smtClean="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　</a:t>
            </a:r>
            <a:r>
              <a:rPr lang="en-US" altLang="ja-JP" sz="2600" b="1" dirty="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3</a:t>
            </a:r>
            <a:r>
              <a:rPr lang="en-US" altLang="ja-JP" sz="2600" b="1" dirty="0" smtClean="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2600" b="1" dirty="0" smtClean="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 「備える」　</a:t>
            </a:r>
            <a:r>
              <a:rPr lang="ja-JP" altLang="en-US" sz="2000" b="1" dirty="0" smtClean="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～社会保険と民間保険</a:t>
            </a:r>
            <a:endParaRPr lang="ja-JP" altLang="en-US" sz="2000" b="1" dirty="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タイトル 1"/>
          <p:cNvSpPr txBox="1">
            <a:spLocks/>
          </p:cNvSpPr>
          <p:nvPr/>
        </p:nvSpPr>
        <p:spPr>
          <a:xfrm>
            <a:off x="557750" y="1209358"/>
            <a:ext cx="8254946" cy="761353"/>
          </a:xfrm>
          <a:prstGeom prst="rect">
            <a:avLst/>
          </a:prstGeom>
          <a:noFill/>
          <a:ln>
            <a:noFill/>
          </a:ln>
        </p:spPr>
        <p:txBody>
          <a:bodyPr vert="horz" lIns="91440" tIns="45720" rIns="91440" bIns="45720" rtlCol="0" anchor="t">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2400" dirty="0" smtClean="0">
                <a:latin typeface="Meiryo UI" panose="020B0604030504040204" pitchFamily="50" charset="-128"/>
                <a:ea typeface="Meiryo UI" panose="020B0604030504040204" pitchFamily="50" charset="-128"/>
                <a:cs typeface="Meiryo UI" panose="020B0604030504040204" pitchFamily="50" charset="-128"/>
              </a:rPr>
              <a:t>人生には、病気やケガ、火災や事故など、様々なリスクがあります。例えば、</a:t>
            </a:r>
            <a:endParaRPr lang="ja-JP" altLang="en-US" sz="2400" dirty="0">
              <a:latin typeface="Meiryo UI" panose="020B0604030504040204" pitchFamily="50" charset="-128"/>
              <a:ea typeface="Meiryo UI" panose="020B0604030504040204" pitchFamily="50" charset="-128"/>
              <a:cs typeface="Meiryo UI" panose="020B0604030504040204" pitchFamily="50" charset="-128"/>
            </a:endParaRPr>
          </a:p>
        </p:txBody>
      </p:sp>
      <p:pic>
        <p:nvPicPr>
          <p:cNvPr id="3" name="図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473200" y="2334657"/>
            <a:ext cx="2349878" cy="1938650"/>
          </a:xfrm>
          <a:prstGeom prst="rect">
            <a:avLst/>
          </a:prstGeom>
        </p:spPr>
      </p:pic>
      <p:pic>
        <p:nvPicPr>
          <p:cNvPr id="4" name="図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383298" y="2085743"/>
            <a:ext cx="2349878" cy="2167763"/>
          </a:xfrm>
          <a:prstGeom prst="rect">
            <a:avLst/>
          </a:prstGeom>
        </p:spPr>
      </p:pic>
      <p:sp>
        <p:nvSpPr>
          <p:cNvPr id="12" name="タイトル 1"/>
          <p:cNvSpPr txBox="1">
            <a:spLocks/>
          </p:cNvSpPr>
          <p:nvPr/>
        </p:nvSpPr>
        <p:spPr>
          <a:xfrm>
            <a:off x="981798" y="4353647"/>
            <a:ext cx="3729328" cy="761353"/>
          </a:xfrm>
          <a:prstGeom prst="rect">
            <a:avLst/>
          </a:prstGeom>
          <a:noFill/>
          <a:ln>
            <a:noFill/>
          </a:ln>
        </p:spPr>
        <p:txBody>
          <a:bodyPr vert="horz" lIns="91440" tIns="45720" rIns="91440" bIns="45720" rtlCol="0" anchor="t">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2400" dirty="0" smtClean="0">
                <a:latin typeface="Meiryo UI" panose="020B0604030504040204" pitchFamily="50" charset="-128"/>
                <a:ea typeface="Meiryo UI" panose="020B0604030504040204" pitchFamily="50" charset="-128"/>
                <a:cs typeface="Meiryo UI" panose="020B0604030504040204" pitchFamily="50" charset="-128"/>
              </a:rPr>
              <a:t>バイクで転倒してケガをした　</a:t>
            </a:r>
            <a:endParaRPr lang="ja-JP" altLang="en-US" sz="24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3" name="タイトル 1"/>
          <p:cNvSpPr txBox="1">
            <a:spLocks/>
          </p:cNvSpPr>
          <p:nvPr/>
        </p:nvSpPr>
        <p:spPr>
          <a:xfrm>
            <a:off x="5006972" y="4353647"/>
            <a:ext cx="3588349" cy="761353"/>
          </a:xfrm>
          <a:prstGeom prst="rect">
            <a:avLst/>
          </a:prstGeom>
          <a:noFill/>
          <a:ln>
            <a:noFill/>
          </a:ln>
        </p:spPr>
        <p:txBody>
          <a:bodyPr vert="horz" lIns="91440" tIns="45720" rIns="91440" bIns="45720" rtlCol="0" anchor="t">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2400" dirty="0" smtClean="0">
                <a:latin typeface="Meiryo UI" panose="020B0604030504040204" pitchFamily="50" charset="-128"/>
                <a:ea typeface="Meiryo UI" panose="020B0604030504040204" pitchFamily="50" charset="-128"/>
                <a:cs typeface="Meiryo UI" panose="020B0604030504040204" pitchFamily="50" charset="-128"/>
              </a:rPr>
              <a:t>自転車で他人にぶつかってケガをさせてしまった</a:t>
            </a:r>
            <a:endParaRPr lang="ja-JP" altLang="en-US" sz="24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1" name="タイトル 1"/>
          <p:cNvSpPr txBox="1">
            <a:spLocks/>
          </p:cNvSpPr>
          <p:nvPr/>
        </p:nvSpPr>
        <p:spPr bwMode="auto">
          <a:xfrm>
            <a:off x="714335" y="5540316"/>
            <a:ext cx="7880986" cy="1125175"/>
          </a:xfrm>
          <a:prstGeom prst="roundRect">
            <a:avLst/>
          </a:prstGeom>
          <a:solidFill>
            <a:schemeClr val="accent6">
              <a:lumMod val="20000"/>
              <a:lumOff val="80000"/>
            </a:schemeClr>
          </a:solidFill>
          <a:ln w="50800" cmpd="dbl">
            <a:solidFill>
              <a:schemeClr val="accent6"/>
            </a:solidFill>
            <a:miter lim="800000"/>
            <a:headEnd/>
            <a:tailEnd/>
          </a:ln>
          <a:effectLst/>
          <a:extLst/>
        </p:spPr>
        <p:txBody>
          <a:bodyPr lIns="91246" tIns="45622" rIns="91246" bIns="45622" anchor="ctr" anchorCtr="0"/>
          <a:lstStyle>
            <a:lvl1pPr defTabSz="1273175" eaLnBrk="0" hangingPunct="0">
              <a:spcBef>
                <a:spcPct val="20000"/>
              </a:spcBef>
              <a:buChar char="•"/>
              <a:defRPr kumimoji="1" sz="4300">
                <a:solidFill>
                  <a:schemeClr val="tx1"/>
                </a:solidFill>
                <a:latin typeface="Arial" pitchFamily="34" charset="0"/>
                <a:ea typeface="ＭＳ Ｐゴシック" pitchFamily="50" charset="-128"/>
              </a:defRPr>
            </a:lvl1pPr>
            <a:lvl2pPr marL="1033463" indent="-393700" defTabSz="1273175" eaLnBrk="0" hangingPunct="0">
              <a:spcBef>
                <a:spcPct val="20000"/>
              </a:spcBef>
              <a:buChar char="–"/>
              <a:defRPr kumimoji="1" sz="4100">
                <a:solidFill>
                  <a:schemeClr val="tx1"/>
                </a:solidFill>
                <a:latin typeface="Arial" pitchFamily="34" charset="0"/>
                <a:ea typeface="ＭＳ Ｐゴシック" pitchFamily="50" charset="-128"/>
              </a:defRPr>
            </a:lvl2pPr>
            <a:lvl3pPr marL="1593850" indent="-314325" defTabSz="1273175" eaLnBrk="0" hangingPunct="0">
              <a:spcBef>
                <a:spcPct val="20000"/>
              </a:spcBef>
              <a:buChar char="•"/>
              <a:defRPr kumimoji="1" sz="3400">
                <a:solidFill>
                  <a:schemeClr val="tx1"/>
                </a:solidFill>
                <a:latin typeface="Arial" pitchFamily="34" charset="0"/>
                <a:ea typeface="ＭＳ Ｐゴシック" pitchFamily="50" charset="-128"/>
              </a:defRPr>
            </a:lvl3pPr>
            <a:lvl4pPr marL="2233613" indent="-312738" defTabSz="1273175" eaLnBrk="0" hangingPunct="0">
              <a:spcBef>
                <a:spcPct val="20000"/>
              </a:spcBef>
              <a:buChar char="–"/>
              <a:defRPr kumimoji="1" sz="2700">
                <a:solidFill>
                  <a:schemeClr val="tx1"/>
                </a:solidFill>
                <a:latin typeface="Arial" pitchFamily="34" charset="0"/>
                <a:ea typeface="ＭＳ Ｐゴシック" pitchFamily="50" charset="-128"/>
              </a:defRPr>
            </a:lvl4pPr>
            <a:lvl5pPr marL="2871788" indent="-312738" defTabSz="1273175" eaLnBrk="0" hangingPunct="0">
              <a:spcBef>
                <a:spcPct val="20000"/>
              </a:spcBef>
              <a:buChar char="»"/>
              <a:defRPr kumimoji="1" sz="2700">
                <a:solidFill>
                  <a:schemeClr val="tx1"/>
                </a:solidFill>
                <a:latin typeface="Arial" pitchFamily="34" charset="0"/>
                <a:ea typeface="ＭＳ Ｐゴシック" pitchFamily="50" charset="-128"/>
              </a:defRPr>
            </a:lvl5pPr>
            <a:lvl6pPr marL="3328988" indent="-312738" defTabSz="1273175" eaLnBrk="0" fontAlgn="base" hangingPunct="0">
              <a:spcBef>
                <a:spcPct val="20000"/>
              </a:spcBef>
              <a:spcAft>
                <a:spcPct val="0"/>
              </a:spcAft>
              <a:buChar char="»"/>
              <a:defRPr kumimoji="1" sz="2700">
                <a:solidFill>
                  <a:schemeClr val="tx1"/>
                </a:solidFill>
                <a:latin typeface="Arial" pitchFamily="34" charset="0"/>
                <a:ea typeface="ＭＳ Ｐゴシック" pitchFamily="50" charset="-128"/>
              </a:defRPr>
            </a:lvl6pPr>
            <a:lvl7pPr marL="3786188" indent="-312738" defTabSz="1273175" eaLnBrk="0" fontAlgn="base" hangingPunct="0">
              <a:spcBef>
                <a:spcPct val="20000"/>
              </a:spcBef>
              <a:spcAft>
                <a:spcPct val="0"/>
              </a:spcAft>
              <a:buChar char="»"/>
              <a:defRPr kumimoji="1" sz="2700">
                <a:solidFill>
                  <a:schemeClr val="tx1"/>
                </a:solidFill>
                <a:latin typeface="Arial" pitchFamily="34" charset="0"/>
                <a:ea typeface="ＭＳ Ｐゴシック" pitchFamily="50" charset="-128"/>
              </a:defRPr>
            </a:lvl7pPr>
            <a:lvl8pPr marL="4243388" indent="-312738" defTabSz="1273175" eaLnBrk="0" fontAlgn="base" hangingPunct="0">
              <a:spcBef>
                <a:spcPct val="20000"/>
              </a:spcBef>
              <a:spcAft>
                <a:spcPct val="0"/>
              </a:spcAft>
              <a:buChar char="»"/>
              <a:defRPr kumimoji="1" sz="2700">
                <a:solidFill>
                  <a:schemeClr val="tx1"/>
                </a:solidFill>
                <a:latin typeface="Arial" pitchFamily="34" charset="0"/>
                <a:ea typeface="ＭＳ Ｐゴシック" pitchFamily="50" charset="-128"/>
              </a:defRPr>
            </a:lvl8pPr>
            <a:lvl9pPr marL="4700588" indent="-312738" defTabSz="1273175" eaLnBrk="0" fontAlgn="base" hangingPunct="0">
              <a:spcBef>
                <a:spcPct val="20000"/>
              </a:spcBef>
              <a:spcAft>
                <a:spcPct val="0"/>
              </a:spcAft>
              <a:buChar char="»"/>
              <a:defRPr kumimoji="1" sz="2700">
                <a:solidFill>
                  <a:schemeClr val="tx1"/>
                </a:solidFill>
                <a:latin typeface="Arial" pitchFamily="34" charset="0"/>
                <a:ea typeface="ＭＳ Ｐゴシック" pitchFamily="50" charset="-128"/>
              </a:defRPr>
            </a:lvl9pPr>
          </a:lstStyle>
          <a:p>
            <a:pPr marL="1071563" indent="7938">
              <a:spcBef>
                <a:spcPct val="0"/>
              </a:spcBef>
              <a:spcAft>
                <a:spcPts val="0"/>
              </a:spcAft>
              <a:buFontTx/>
              <a:buNone/>
              <a:defRPr/>
            </a:pPr>
            <a:r>
              <a:rPr lang="ja-JP" altLang="en-US" sz="2200" b="1" dirty="0">
                <a:latin typeface="Meiryo UI" panose="020B0604030504040204" pitchFamily="50" charset="-128"/>
                <a:ea typeface="Meiryo UI" panose="020B0604030504040204" pitchFamily="50" charset="-128"/>
                <a:cs typeface="Meiryo UI" panose="020B0604030504040204" pitchFamily="50" charset="-128"/>
              </a:rPr>
              <a:t>様々なリスク</a:t>
            </a:r>
            <a:r>
              <a:rPr lang="ja-JP" altLang="en-US" sz="2200" b="1" dirty="0" smtClean="0">
                <a:latin typeface="Meiryo UI" panose="020B0604030504040204" pitchFamily="50" charset="-128"/>
                <a:ea typeface="Meiryo UI" panose="020B0604030504040204" pitchFamily="50" charset="-128"/>
                <a:cs typeface="Meiryo UI" panose="020B0604030504040204" pitchFamily="50" charset="-128"/>
              </a:rPr>
              <a:t>に対し、どうやって備えるとよいでしょうか？</a:t>
            </a:r>
            <a:endParaRPr lang="ja-JP" altLang="en-US" sz="22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4" name="楕円 13"/>
          <p:cNvSpPr/>
          <p:nvPr/>
        </p:nvSpPr>
        <p:spPr>
          <a:xfrm>
            <a:off x="826932" y="5648708"/>
            <a:ext cx="900000" cy="900000"/>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4800" dirty="0" smtClean="0">
                <a:solidFill>
                  <a:schemeClr val="bg1"/>
                </a:solidFill>
                <a:latin typeface="HG創英角ｺﾞｼｯｸUB" panose="020B0909000000000000" pitchFamily="49" charset="-128"/>
                <a:ea typeface="HG創英角ｺﾞｼｯｸUB" panose="020B0909000000000000" pitchFamily="49" charset="-128"/>
              </a:rPr>
              <a:t>？</a:t>
            </a:r>
            <a:endParaRPr kumimoji="1" lang="ja-JP" altLang="en-US" sz="4800" dirty="0">
              <a:solidFill>
                <a:schemeClr val="bg1"/>
              </a:solidFill>
              <a:latin typeface="HG創英角ｺﾞｼｯｸUB" panose="020B0909000000000000" pitchFamily="49" charset="-128"/>
              <a:ea typeface="HG創英角ｺﾞｼｯｸUB" panose="020B0909000000000000" pitchFamily="49" charset="-128"/>
            </a:endParaRPr>
          </a:p>
        </p:txBody>
      </p:sp>
      <p:sp>
        <p:nvSpPr>
          <p:cNvPr id="15" name="星 5 14"/>
          <p:cNvSpPr/>
          <p:nvPr/>
        </p:nvSpPr>
        <p:spPr>
          <a:xfrm>
            <a:off x="8724900" y="19050"/>
            <a:ext cx="360000" cy="360000"/>
          </a:xfrm>
          <a:prstGeom prst="star5">
            <a:avLst/>
          </a:prstGeom>
          <a:solidFill>
            <a:schemeClr val="accent2"/>
          </a:solidFill>
          <a:ln>
            <a:solidFill>
              <a:schemeClr val="accent2"/>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スライド番号プレースホルダー 1"/>
          <p:cNvSpPr txBox="1">
            <a:spLocks/>
          </p:cNvSpPr>
          <p:nvPr/>
        </p:nvSpPr>
        <p:spPr>
          <a:xfrm>
            <a:off x="7010400" y="6492875"/>
            <a:ext cx="2133600" cy="365125"/>
          </a:xfrm>
          <a:prstGeom prst="rect">
            <a:avLst/>
          </a:prstGeom>
        </p:spPr>
        <p:txBody>
          <a:bodyPr/>
          <a:lstStyle>
            <a:defPPr>
              <a:defRPr lang="en-US"/>
            </a:defPPr>
            <a:lvl1pPr algn="l" rtl="0" fontAlgn="base">
              <a:lnSpc>
                <a:spcPct val="120000"/>
              </a:lnSpc>
              <a:spcBef>
                <a:spcPct val="20000"/>
              </a:spcBef>
              <a:spcAft>
                <a:spcPct val="20000"/>
              </a:spcAft>
              <a:defRPr kumimoji="1" kern="1200">
                <a:solidFill>
                  <a:schemeClr val="tx1"/>
                </a:solidFill>
                <a:latin typeface="Arial" charset="0"/>
                <a:ea typeface="ＭＳ Ｐゴシック" charset="-128"/>
                <a:cs typeface="+mn-cs"/>
              </a:defRPr>
            </a:lvl1pPr>
            <a:lvl2pPr marL="457200" algn="l" rtl="0" fontAlgn="base">
              <a:lnSpc>
                <a:spcPct val="120000"/>
              </a:lnSpc>
              <a:spcBef>
                <a:spcPct val="20000"/>
              </a:spcBef>
              <a:spcAft>
                <a:spcPct val="20000"/>
              </a:spcAft>
              <a:defRPr kumimoji="1" kern="1200">
                <a:solidFill>
                  <a:schemeClr val="tx1"/>
                </a:solidFill>
                <a:latin typeface="Arial" charset="0"/>
                <a:ea typeface="ＭＳ Ｐゴシック" charset="-128"/>
                <a:cs typeface="+mn-cs"/>
              </a:defRPr>
            </a:lvl2pPr>
            <a:lvl3pPr marL="914400" algn="l" rtl="0" fontAlgn="base">
              <a:lnSpc>
                <a:spcPct val="120000"/>
              </a:lnSpc>
              <a:spcBef>
                <a:spcPct val="20000"/>
              </a:spcBef>
              <a:spcAft>
                <a:spcPct val="20000"/>
              </a:spcAft>
              <a:defRPr kumimoji="1" kern="1200">
                <a:solidFill>
                  <a:schemeClr val="tx1"/>
                </a:solidFill>
                <a:latin typeface="Arial" charset="0"/>
                <a:ea typeface="ＭＳ Ｐゴシック" charset="-128"/>
                <a:cs typeface="+mn-cs"/>
              </a:defRPr>
            </a:lvl3pPr>
            <a:lvl4pPr marL="1371600" algn="l" rtl="0" fontAlgn="base">
              <a:lnSpc>
                <a:spcPct val="120000"/>
              </a:lnSpc>
              <a:spcBef>
                <a:spcPct val="20000"/>
              </a:spcBef>
              <a:spcAft>
                <a:spcPct val="20000"/>
              </a:spcAft>
              <a:defRPr kumimoji="1" kern="1200">
                <a:solidFill>
                  <a:schemeClr val="tx1"/>
                </a:solidFill>
                <a:latin typeface="Arial" charset="0"/>
                <a:ea typeface="ＭＳ Ｐゴシック" charset="-128"/>
                <a:cs typeface="+mn-cs"/>
              </a:defRPr>
            </a:lvl4pPr>
            <a:lvl5pPr marL="1828800" algn="l" rtl="0" fontAlgn="base">
              <a:lnSpc>
                <a:spcPct val="120000"/>
              </a:lnSpc>
              <a:spcBef>
                <a:spcPct val="20000"/>
              </a:spcBef>
              <a:spcAft>
                <a:spcPct val="2000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a:lstStyle>
          <a:p>
            <a:pPr algn="r">
              <a:defRPr/>
            </a:pPr>
            <a:fld id="{C721EF3B-8582-4A02-A82B-11DAB0CE9406}" type="slidenum">
              <a:rPr lang="ja-JP" altLang="en-US" smtClean="0"/>
              <a:pPr algn="r">
                <a:defRPr/>
              </a:pPr>
              <a:t>35</a:t>
            </a:fld>
            <a:endParaRPr lang="en-US" altLang="ja-JP" dirty="0"/>
          </a:p>
        </p:txBody>
      </p:sp>
    </p:spTree>
    <p:extLst>
      <p:ext uri="{BB962C8B-B14F-4D97-AF65-F5344CB8AC3E}">
        <p14:creationId xmlns:p14="http://schemas.microsoft.com/office/powerpoint/2010/main" val="17525904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500"/>
                                        <p:tgtEl>
                                          <p:spTgt spid="14"/>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1"/>
                                        </p:tgtEl>
                                        <p:attrNameLst>
                                          <p:attrName>style.visibility</p:attrName>
                                        </p:attrNameLst>
                                      </p:cBhvr>
                                      <p:to>
                                        <p:strVal val="visible"/>
                                      </p:to>
                                    </p:set>
                                    <p:animEffect transition="in" filter="fade">
                                      <p:cBhvr>
                                        <p:cTn id="10"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表 8"/>
          <p:cNvGraphicFramePr>
            <a:graphicFrameLocks noGrp="1"/>
          </p:cNvGraphicFramePr>
          <p:nvPr>
            <p:extLst/>
          </p:nvPr>
        </p:nvGraphicFramePr>
        <p:xfrm>
          <a:off x="391139" y="471734"/>
          <a:ext cx="6511438" cy="622592"/>
        </p:xfrm>
        <a:graphic>
          <a:graphicData uri="http://schemas.openxmlformats.org/drawingml/2006/table">
            <a:tbl>
              <a:tblPr firstRow="1" bandRow="1">
                <a:tableStyleId>{5C22544A-7EE6-4342-B048-85BDC9FD1C3A}</a:tableStyleId>
              </a:tblPr>
              <a:tblGrid>
                <a:gridCol w="1219457">
                  <a:extLst>
                    <a:ext uri="{9D8B030D-6E8A-4147-A177-3AD203B41FA5}">
                      <a16:colId xmlns:a16="http://schemas.microsoft.com/office/drawing/2014/main" val="20000"/>
                    </a:ext>
                  </a:extLst>
                </a:gridCol>
                <a:gridCol w="5291981">
                  <a:extLst>
                    <a:ext uri="{9D8B030D-6E8A-4147-A177-3AD203B41FA5}">
                      <a16:colId xmlns:a16="http://schemas.microsoft.com/office/drawing/2014/main" val="20001"/>
                    </a:ext>
                  </a:extLst>
                </a:gridCol>
              </a:tblGrid>
              <a:tr h="62259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2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3-2.</a:t>
                      </a:r>
                      <a:endParaRPr kumimoji="1" lang="ja-JP" altLang="en-US" sz="26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84406" marR="84406" anchor="ctr">
                    <a:lnL w="12700" cap="flat" cmpd="sng" algn="ctr">
                      <a:noFill/>
                      <a:prstDash val="solid"/>
                      <a:round/>
                      <a:headEnd type="none" w="med" len="med"/>
                      <a:tailEnd type="none" w="med" len="med"/>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auto">
                        <a:spcAft>
                          <a:spcPts val="672"/>
                        </a:spcAft>
                      </a:pPr>
                      <a:r>
                        <a:rPr lang="ja-JP" altLang="en-US" sz="2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保険の仕組み</a:t>
                      </a:r>
                      <a:endParaRPr lang="ja-JP" altLang="en-US" sz="26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txBody>
                  <a:tcPr marL="166154" marR="84406" anchor="ctr">
                    <a:lnL w="12700" cmpd="sng">
                      <a:noFill/>
                    </a:lnL>
                    <a:lnR w="6350" cap="flat" cmpd="sng" algn="ctr">
                      <a:noFill/>
                      <a:prstDash val="solid"/>
                      <a:round/>
                      <a:headEnd type="none" w="med" len="med"/>
                      <a:tailEnd type="none" w="med" len="med"/>
                    </a:lnR>
                    <a:lnT w="12700" cap="flat" cmpd="sng" algn="ctr">
                      <a:noFill/>
                      <a:prstDash val="solid"/>
                      <a:round/>
                      <a:headEnd type="none" w="med" len="med"/>
                      <a:tailEnd type="none" w="med" len="med"/>
                    </a:lnT>
                    <a:lnB w="5715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bl>
          </a:graphicData>
        </a:graphic>
      </p:graphicFrame>
      <p:sp>
        <p:nvSpPr>
          <p:cNvPr id="6" name="正方形/長方形 5"/>
          <p:cNvSpPr/>
          <p:nvPr/>
        </p:nvSpPr>
        <p:spPr>
          <a:xfrm>
            <a:off x="1" y="0"/>
            <a:ext cx="4995745" cy="419100"/>
          </a:xfrm>
          <a:prstGeom prst="rect">
            <a:avLst/>
          </a:prstGeom>
          <a:solidFill>
            <a:srgbClr val="00B0F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600" b="1" dirty="0" smtClean="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　</a:t>
            </a:r>
            <a:r>
              <a:rPr lang="en-US" altLang="ja-JP" sz="2600" b="1" dirty="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3</a:t>
            </a:r>
            <a:r>
              <a:rPr lang="en-US" altLang="ja-JP" sz="2600" b="1" dirty="0" smtClean="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2600" b="1" dirty="0" smtClean="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 「備える」　</a:t>
            </a:r>
            <a:r>
              <a:rPr lang="ja-JP" altLang="en-US" sz="2000" b="1" dirty="0" smtClean="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～社会保険と民間保険</a:t>
            </a:r>
            <a:endParaRPr lang="ja-JP" altLang="en-US" sz="2000" b="1" dirty="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p:txBody>
      </p:sp>
      <p:sp>
        <p:nvSpPr>
          <p:cNvPr id="10" name="タイトル 1"/>
          <p:cNvSpPr txBox="1">
            <a:spLocks/>
          </p:cNvSpPr>
          <p:nvPr/>
        </p:nvSpPr>
        <p:spPr>
          <a:xfrm>
            <a:off x="849297" y="1124687"/>
            <a:ext cx="7146839" cy="1117251"/>
          </a:xfrm>
          <a:prstGeom prst="rect">
            <a:avLst/>
          </a:prstGeom>
          <a:noFill/>
          <a:ln>
            <a:noFill/>
          </a:ln>
        </p:spPr>
        <p:txBody>
          <a:bodyPr vert="horz" lIns="91440" tIns="45720" rIns="91440" bIns="45720" rtlCol="0" anchor="t">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2400" dirty="0" smtClean="0">
                <a:latin typeface="Meiryo UI" panose="020B0604030504040204" pitchFamily="50" charset="-128"/>
                <a:ea typeface="Meiryo UI" panose="020B0604030504040204" pitchFamily="50" charset="-128"/>
                <a:cs typeface="Meiryo UI" panose="020B0604030504040204" pitchFamily="50" charset="-128"/>
              </a:rPr>
              <a:t>様々</a:t>
            </a:r>
            <a:r>
              <a:rPr lang="ja-JP" altLang="en-US" sz="2400" dirty="0">
                <a:latin typeface="Meiryo UI" panose="020B0604030504040204" pitchFamily="50" charset="-128"/>
                <a:ea typeface="Meiryo UI" panose="020B0604030504040204" pitchFamily="50" charset="-128"/>
                <a:cs typeface="Meiryo UI" panose="020B0604030504040204" pitchFamily="50" charset="-128"/>
              </a:rPr>
              <a:t>な</a:t>
            </a:r>
            <a:r>
              <a:rPr lang="ja-JP" altLang="en-US" sz="2400" dirty="0" smtClean="0">
                <a:latin typeface="Meiryo UI" panose="020B0604030504040204" pitchFamily="50" charset="-128"/>
                <a:ea typeface="Meiryo UI" panose="020B0604030504040204" pitchFamily="50" charset="-128"/>
                <a:cs typeface="Meiryo UI" panose="020B0604030504040204" pitchFamily="50" charset="-128"/>
              </a:rPr>
              <a:t>リスクに</a:t>
            </a:r>
            <a:r>
              <a:rPr lang="ja-JP" altLang="en-US" sz="2400" dirty="0">
                <a:latin typeface="Meiryo UI" panose="020B0604030504040204" pitchFamily="50" charset="-128"/>
                <a:ea typeface="Meiryo UI" panose="020B0604030504040204" pitchFamily="50" charset="-128"/>
                <a:cs typeface="Meiryo UI" panose="020B0604030504040204" pitchFamily="50" charset="-128"/>
              </a:rPr>
              <a:t>備え、みんなで少しずつお金を出し合って、必要なお金が支払われるという仕組み</a:t>
            </a:r>
            <a:r>
              <a:rPr lang="ja-JP" altLang="en-US" sz="2400" dirty="0" smtClean="0">
                <a:latin typeface="Meiryo UI" panose="020B0604030504040204" pitchFamily="50" charset="-128"/>
                <a:ea typeface="Meiryo UI" panose="020B0604030504040204" pitchFamily="50" charset="-128"/>
                <a:cs typeface="Meiryo UI" panose="020B0604030504040204" pitchFamily="50" charset="-128"/>
              </a:rPr>
              <a:t>が 「</a:t>
            </a:r>
            <a:r>
              <a:rPr lang="ja-JP" altLang="en-US" sz="2400" b="1" dirty="0">
                <a:solidFill>
                  <a:srgbClr val="14AAEB"/>
                </a:solidFill>
                <a:latin typeface="Meiryo UI" panose="020B0604030504040204" pitchFamily="50" charset="-128"/>
                <a:ea typeface="Meiryo UI" panose="020B0604030504040204" pitchFamily="50" charset="-128"/>
                <a:cs typeface="Meiryo UI" panose="020B0604030504040204" pitchFamily="50" charset="-128"/>
              </a:rPr>
              <a:t>保険</a:t>
            </a:r>
            <a:r>
              <a:rPr lang="ja-JP" altLang="en-US" sz="2400" dirty="0">
                <a:latin typeface="Meiryo UI" panose="020B0604030504040204" pitchFamily="50" charset="-128"/>
                <a:ea typeface="Meiryo UI" panose="020B0604030504040204" pitchFamily="50" charset="-128"/>
                <a:cs typeface="Meiryo UI" panose="020B0604030504040204" pitchFamily="50" charset="-128"/>
              </a:rPr>
              <a:t>」です。</a:t>
            </a:r>
          </a:p>
        </p:txBody>
      </p:sp>
      <p:sp>
        <p:nvSpPr>
          <p:cNvPr id="11" name="テキスト ボックス 1"/>
          <p:cNvSpPr txBox="1">
            <a:spLocks noChangeArrowheads="1"/>
          </p:cNvSpPr>
          <p:nvPr/>
        </p:nvSpPr>
        <p:spPr bwMode="auto">
          <a:xfrm>
            <a:off x="543628" y="6408568"/>
            <a:ext cx="7714116" cy="262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5306" tIns="32653" rIns="65306" bIns="32653">
            <a:spAutoFit/>
          </a:bodyPr>
          <a:lstStyle/>
          <a:p>
            <a:pPr>
              <a:spcBef>
                <a:spcPct val="20000"/>
              </a:spcBef>
              <a:defRPr/>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（出所</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）金融庁「基礎から学べる金融ガイド」</a:t>
            </a:r>
            <a:endParaRPr lang="ja-JP" altLang="en-US" sz="1200" dirty="0">
              <a:latin typeface="Meiryo UI" panose="020B0604030504040204" pitchFamily="50" charset="-128"/>
              <a:ea typeface="Meiryo UI" panose="020B0604030504040204" pitchFamily="50" charset="-128"/>
              <a:cs typeface="Meiryo UI" panose="020B0604030504040204" pitchFamily="50" charset="-128"/>
            </a:endParaRPr>
          </a:p>
        </p:txBody>
      </p:sp>
      <p:pic>
        <p:nvPicPr>
          <p:cNvPr id="3" name="図 2"/>
          <p:cNvPicPr>
            <a:picLocks noChangeAspect="1"/>
          </p:cNvPicPr>
          <p:nvPr/>
        </p:nvPicPr>
        <p:blipFill>
          <a:blip r:embed="rId3"/>
          <a:stretch>
            <a:fillRect/>
          </a:stretch>
        </p:blipFill>
        <p:spPr>
          <a:xfrm>
            <a:off x="842288" y="2378316"/>
            <a:ext cx="7116796" cy="3558398"/>
          </a:xfrm>
          <a:prstGeom prst="rect">
            <a:avLst/>
          </a:prstGeom>
        </p:spPr>
      </p:pic>
      <p:sp>
        <p:nvSpPr>
          <p:cNvPr id="7" name="星 5 6"/>
          <p:cNvSpPr/>
          <p:nvPr/>
        </p:nvSpPr>
        <p:spPr>
          <a:xfrm>
            <a:off x="8724900" y="19050"/>
            <a:ext cx="360000" cy="360000"/>
          </a:xfrm>
          <a:prstGeom prst="star5">
            <a:avLst/>
          </a:prstGeom>
          <a:solidFill>
            <a:schemeClr val="accent2"/>
          </a:solidFill>
          <a:ln>
            <a:solidFill>
              <a:schemeClr val="accent2"/>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スライド番号プレースホルダー 1"/>
          <p:cNvSpPr txBox="1">
            <a:spLocks/>
          </p:cNvSpPr>
          <p:nvPr/>
        </p:nvSpPr>
        <p:spPr>
          <a:xfrm>
            <a:off x="7010400" y="6492875"/>
            <a:ext cx="2133600" cy="365125"/>
          </a:xfrm>
          <a:prstGeom prst="rect">
            <a:avLst/>
          </a:prstGeom>
        </p:spPr>
        <p:txBody>
          <a:bodyPr/>
          <a:lstStyle>
            <a:defPPr>
              <a:defRPr lang="en-US"/>
            </a:defPPr>
            <a:lvl1pPr algn="l" rtl="0" fontAlgn="base">
              <a:lnSpc>
                <a:spcPct val="120000"/>
              </a:lnSpc>
              <a:spcBef>
                <a:spcPct val="20000"/>
              </a:spcBef>
              <a:spcAft>
                <a:spcPct val="20000"/>
              </a:spcAft>
              <a:defRPr kumimoji="1" kern="1200">
                <a:solidFill>
                  <a:schemeClr val="tx1"/>
                </a:solidFill>
                <a:latin typeface="Arial" charset="0"/>
                <a:ea typeface="ＭＳ Ｐゴシック" charset="-128"/>
                <a:cs typeface="+mn-cs"/>
              </a:defRPr>
            </a:lvl1pPr>
            <a:lvl2pPr marL="457200" algn="l" rtl="0" fontAlgn="base">
              <a:lnSpc>
                <a:spcPct val="120000"/>
              </a:lnSpc>
              <a:spcBef>
                <a:spcPct val="20000"/>
              </a:spcBef>
              <a:spcAft>
                <a:spcPct val="20000"/>
              </a:spcAft>
              <a:defRPr kumimoji="1" kern="1200">
                <a:solidFill>
                  <a:schemeClr val="tx1"/>
                </a:solidFill>
                <a:latin typeface="Arial" charset="0"/>
                <a:ea typeface="ＭＳ Ｐゴシック" charset="-128"/>
                <a:cs typeface="+mn-cs"/>
              </a:defRPr>
            </a:lvl2pPr>
            <a:lvl3pPr marL="914400" algn="l" rtl="0" fontAlgn="base">
              <a:lnSpc>
                <a:spcPct val="120000"/>
              </a:lnSpc>
              <a:spcBef>
                <a:spcPct val="20000"/>
              </a:spcBef>
              <a:spcAft>
                <a:spcPct val="20000"/>
              </a:spcAft>
              <a:defRPr kumimoji="1" kern="1200">
                <a:solidFill>
                  <a:schemeClr val="tx1"/>
                </a:solidFill>
                <a:latin typeface="Arial" charset="0"/>
                <a:ea typeface="ＭＳ Ｐゴシック" charset="-128"/>
                <a:cs typeface="+mn-cs"/>
              </a:defRPr>
            </a:lvl3pPr>
            <a:lvl4pPr marL="1371600" algn="l" rtl="0" fontAlgn="base">
              <a:lnSpc>
                <a:spcPct val="120000"/>
              </a:lnSpc>
              <a:spcBef>
                <a:spcPct val="20000"/>
              </a:spcBef>
              <a:spcAft>
                <a:spcPct val="20000"/>
              </a:spcAft>
              <a:defRPr kumimoji="1" kern="1200">
                <a:solidFill>
                  <a:schemeClr val="tx1"/>
                </a:solidFill>
                <a:latin typeface="Arial" charset="0"/>
                <a:ea typeface="ＭＳ Ｐゴシック" charset="-128"/>
                <a:cs typeface="+mn-cs"/>
              </a:defRPr>
            </a:lvl4pPr>
            <a:lvl5pPr marL="1828800" algn="l" rtl="0" fontAlgn="base">
              <a:lnSpc>
                <a:spcPct val="120000"/>
              </a:lnSpc>
              <a:spcBef>
                <a:spcPct val="20000"/>
              </a:spcBef>
              <a:spcAft>
                <a:spcPct val="2000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a:lstStyle>
          <a:p>
            <a:pPr algn="r">
              <a:defRPr/>
            </a:pPr>
            <a:fld id="{C721EF3B-8582-4A02-A82B-11DAB0CE9406}" type="slidenum">
              <a:rPr lang="ja-JP" altLang="en-US" smtClean="0"/>
              <a:pPr algn="r">
                <a:defRPr/>
              </a:pPr>
              <a:t>36</a:t>
            </a:fld>
            <a:endParaRPr lang="en-US" altLang="ja-JP" dirty="0"/>
          </a:p>
        </p:txBody>
      </p:sp>
    </p:spTree>
    <p:extLst>
      <p:ext uri="{BB962C8B-B14F-4D97-AF65-F5344CB8AC3E}">
        <p14:creationId xmlns:p14="http://schemas.microsoft.com/office/powerpoint/2010/main" val="351267615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 name="表 11"/>
          <p:cNvGraphicFramePr>
            <a:graphicFrameLocks noGrp="1"/>
          </p:cNvGraphicFramePr>
          <p:nvPr>
            <p:extLst/>
          </p:nvPr>
        </p:nvGraphicFramePr>
        <p:xfrm>
          <a:off x="145712" y="1753433"/>
          <a:ext cx="8639409" cy="3672199"/>
        </p:xfrm>
        <a:graphic>
          <a:graphicData uri="http://schemas.openxmlformats.org/drawingml/2006/table">
            <a:tbl>
              <a:tblPr firstRow="1" bandRow="1">
                <a:tableStyleId>{5C22544A-7EE6-4342-B048-85BDC9FD1C3A}</a:tableStyleId>
              </a:tblPr>
              <a:tblGrid>
                <a:gridCol w="1367409">
                  <a:extLst>
                    <a:ext uri="{9D8B030D-6E8A-4147-A177-3AD203B41FA5}">
                      <a16:colId xmlns:a16="http://schemas.microsoft.com/office/drawing/2014/main" val="20000"/>
                    </a:ext>
                  </a:extLst>
                </a:gridCol>
                <a:gridCol w="7272000">
                  <a:extLst>
                    <a:ext uri="{9D8B030D-6E8A-4147-A177-3AD203B41FA5}">
                      <a16:colId xmlns:a16="http://schemas.microsoft.com/office/drawing/2014/main" val="20001"/>
                    </a:ext>
                  </a:extLst>
                </a:gridCol>
              </a:tblGrid>
              <a:tr h="1058725">
                <a:tc>
                  <a:txBody>
                    <a:bodyPr/>
                    <a:lstStyle/>
                    <a:p>
                      <a:pPr algn="r"/>
                      <a:r>
                        <a:rPr kumimoji="1" lang="ja-JP" altLang="en-US" sz="2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2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a:t>
                      </a:r>
                      <a:r>
                        <a:rPr kumimoji="1" lang="ja-JP" altLang="en-US" sz="2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2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txBody>
                  <a:tcPr marL="84406" marR="84406" marT="72000">
                    <a:lnL w="12700" cap="flat" cmpd="sng" algn="ctr">
                      <a:noFill/>
                      <a:prstDash val="solid"/>
                      <a:round/>
                      <a:headEnd type="none" w="med" len="med"/>
                      <a:tailEnd type="none" w="med" len="med"/>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l" defTabSz="914400" rtl="0" eaLnBrk="1" latinLnBrk="0" hangingPunct="1"/>
                      <a:r>
                        <a:rPr kumimoji="1" lang="ja-JP" altLang="en-US" sz="2400" b="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日本には、社会基盤として</a:t>
                      </a:r>
                      <a:r>
                        <a:rPr kumimoji="1" lang="ja-JP" altLang="en-US" sz="2400" b="1" kern="1200" dirty="0" smtClean="0">
                          <a:solidFill>
                            <a:srgbClr val="00B0F0"/>
                          </a:solidFill>
                          <a:latin typeface="Meiryo UI" panose="020B0604030504040204" pitchFamily="50" charset="-128"/>
                          <a:ea typeface="Meiryo UI" panose="020B0604030504040204" pitchFamily="50" charset="-128"/>
                          <a:cs typeface="Meiryo UI" panose="020B0604030504040204" pitchFamily="50" charset="-128"/>
                        </a:rPr>
                        <a:t>社会保険制度</a:t>
                      </a:r>
                      <a:r>
                        <a:rPr kumimoji="1" lang="en-US" altLang="ja-JP" sz="2400" b="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2400" b="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があります。</a:t>
                      </a:r>
                      <a:endParaRPr kumimoji="1" lang="en-US" altLang="ja-JP" sz="2400" b="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algn="l" defTabSz="914400" rtl="0" eaLnBrk="1" latinLnBrk="0" hangingPunct="1"/>
                      <a:endParaRPr kumimoji="1" lang="ja-JP" altLang="en-US" sz="2400" b="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166154" marR="84406">
                    <a:lnL w="12700" cmpd="sng">
                      <a:noFill/>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solidFill>
                        <a:srgbClr val="00B0F0"/>
                      </a:solidFill>
                      <a:prstDash val="solid"/>
                      <a:round/>
                      <a:headEnd type="none" w="med" len="med"/>
                      <a:tailEnd type="none" w="med" len="med"/>
                    </a:lnB>
                    <a:noFill/>
                  </a:tcPr>
                </a:tc>
                <a:extLst>
                  <a:ext uri="{0D108BD9-81ED-4DB2-BD59-A6C34878D82A}">
                    <a16:rowId xmlns:a16="http://schemas.microsoft.com/office/drawing/2014/main" val="10000"/>
                  </a:ext>
                </a:extLst>
              </a:tr>
              <a:tr h="1900989">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endParaRPr kumimoji="1" lang="en-US" altLang="ja-JP" sz="2000" b="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r" defTabSz="914400" rtl="0" eaLnBrk="1" fontAlgn="auto" latinLnBrk="0" hangingPunct="1">
                        <a:lnSpc>
                          <a:spcPct val="100000"/>
                        </a:lnSpc>
                        <a:spcBef>
                          <a:spcPts val="0"/>
                        </a:spcBef>
                        <a:spcAft>
                          <a:spcPts val="0"/>
                        </a:spcAft>
                        <a:buClrTx/>
                        <a:buSzTx/>
                        <a:buFontTx/>
                        <a:buNone/>
                        <a:tabLst/>
                        <a:defRPr/>
                      </a:pPr>
                      <a:endParaRPr kumimoji="1" lang="en-US" altLang="ja-JP" sz="2000" b="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r" defTabSz="914400" rtl="0" eaLnBrk="1" fontAlgn="auto" latinLnBrk="0" hangingPunct="1">
                        <a:lnSpc>
                          <a:spcPct val="100000"/>
                        </a:lnSpc>
                        <a:spcBef>
                          <a:spcPts val="0"/>
                        </a:spcBef>
                        <a:spcAft>
                          <a:spcPts val="0"/>
                        </a:spcAft>
                        <a:buClrTx/>
                        <a:buSzTx/>
                        <a:buFontTx/>
                        <a:buNone/>
                        <a:tabLst/>
                        <a:defRPr/>
                      </a:pPr>
                      <a:r>
                        <a:rPr kumimoji="1" lang="ja-JP" altLang="en-US" sz="2000" b="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2000" b="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a:t>
                      </a:r>
                      <a:r>
                        <a:rPr kumimoji="1" lang="ja-JP" altLang="en-US" sz="2000" b="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txBody>
                  <a:tcPr marL="84406" marR="84406" marT="72000" marB="108000">
                    <a:lnL w="12700" cap="flat" cmpd="sng" algn="ctr">
                      <a:noFill/>
                      <a:prstDash val="solid"/>
                      <a:round/>
                      <a:headEnd type="none" w="med" len="med"/>
                      <a:tailEnd type="none" w="med" len="med"/>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2400" dirty="0" smtClean="0">
                          <a:latin typeface="Meiryo UI" panose="020B0604030504040204" pitchFamily="50" charset="-128"/>
                          <a:ea typeface="Meiryo UI" panose="020B0604030504040204" pitchFamily="50" charset="-128"/>
                          <a:cs typeface="Meiryo UI" panose="020B0604030504040204" pitchFamily="50" charset="-128"/>
                        </a:rPr>
                        <a:t>ご自身のライフプランにあわせて、社会保険と</a:t>
                      </a:r>
                      <a:r>
                        <a:rPr lang="ja-JP" altLang="en-US" sz="2400" b="1" dirty="0" smtClean="0">
                          <a:solidFill>
                            <a:srgbClr val="00B0F0"/>
                          </a:solidFill>
                          <a:latin typeface="Meiryo UI" panose="020B0604030504040204" pitchFamily="50" charset="-128"/>
                          <a:ea typeface="Meiryo UI" panose="020B0604030504040204" pitchFamily="50" charset="-128"/>
                          <a:cs typeface="Meiryo UI" panose="020B0604030504040204" pitchFamily="50" charset="-128"/>
                        </a:rPr>
                        <a:t>資産形成</a:t>
                      </a:r>
                      <a:r>
                        <a:rPr lang="ja-JP" altLang="en-US" sz="2400" dirty="0" smtClean="0">
                          <a:latin typeface="Meiryo UI" panose="020B0604030504040204" pitchFamily="50" charset="-128"/>
                          <a:ea typeface="Meiryo UI" panose="020B0604030504040204" pitchFamily="50" charset="-128"/>
                          <a:cs typeface="Meiryo UI" panose="020B0604030504040204" pitchFamily="50" charset="-128"/>
                        </a:rPr>
                        <a:t>や</a:t>
                      </a:r>
                      <a:r>
                        <a:rPr lang="ja-JP" altLang="en-US" sz="2400" b="1" dirty="0" smtClean="0">
                          <a:solidFill>
                            <a:srgbClr val="00B0F0"/>
                          </a:solidFill>
                          <a:latin typeface="Meiryo UI" panose="020B0604030504040204" pitchFamily="50" charset="-128"/>
                          <a:ea typeface="Meiryo UI" panose="020B0604030504040204" pitchFamily="50" charset="-128"/>
                          <a:cs typeface="Meiryo UI" panose="020B0604030504040204" pitchFamily="50" charset="-128"/>
                        </a:rPr>
                        <a:t>民間保険</a:t>
                      </a:r>
                      <a:r>
                        <a:rPr lang="ja-JP" altLang="en-US" sz="2400" dirty="0" smtClean="0">
                          <a:latin typeface="Meiryo UI" panose="020B0604030504040204" pitchFamily="50" charset="-128"/>
                          <a:ea typeface="Meiryo UI" panose="020B0604030504040204" pitchFamily="50" charset="-128"/>
                          <a:cs typeface="Meiryo UI" panose="020B0604030504040204" pitchFamily="50" charset="-128"/>
                        </a:rPr>
                        <a:t>（生命保険、損害保険）の利用を組み合わせるとよいでしょう。</a:t>
                      </a:r>
                    </a:p>
                  </a:txBody>
                  <a:tcPr marL="166154" marR="84406" marB="72000" anchor="ctr">
                    <a:lnL w="12700" cmpd="sng">
                      <a:noFill/>
                    </a:lnL>
                    <a:lnR w="6350" cap="flat" cmpd="sng" algn="ctr">
                      <a:noFill/>
                      <a:prstDash val="solid"/>
                      <a:round/>
                      <a:headEnd type="none" w="med" len="med"/>
                      <a:tailEnd type="none" w="med" len="med"/>
                    </a:lnR>
                    <a:lnT w="6350" cap="flat" cmpd="sng" algn="ctr">
                      <a:solidFill>
                        <a:srgbClr val="00B0F0"/>
                      </a:solidFill>
                      <a:prstDash val="solid"/>
                      <a:round/>
                      <a:headEnd type="none" w="med" len="med"/>
                      <a:tailEnd type="none" w="med" len="med"/>
                    </a:lnT>
                    <a:lnB w="6350" cap="flat" cmpd="sng" algn="ctr">
                      <a:solidFill>
                        <a:srgbClr val="00B0F0"/>
                      </a:solidFill>
                      <a:prstDash val="solid"/>
                      <a:round/>
                      <a:headEnd type="none" w="med" len="med"/>
                      <a:tailEnd type="none" w="med" len="med"/>
                    </a:lnB>
                    <a:noFill/>
                  </a:tcPr>
                </a:tc>
                <a:extLst>
                  <a:ext uri="{0D108BD9-81ED-4DB2-BD59-A6C34878D82A}">
                    <a16:rowId xmlns:a16="http://schemas.microsoft.com/office/drawing/2014/main" val="10001"/>
                  </a:ext>
                </a:extLst>
              </a:tr>
              <a:tr h="712485">
                <a:tc>
                  <a:txBody>
                    <a:bodyPr/>
                    <a:lstStyle/>
                    <a:p>
                      <a:pPr marL="0" algn="ctr" defTabSz="914400" rtl="0" eaLnBrk="1" latinLnBrk="0" hangingPunct="1"/>
                      <a:endParaRPr kumimoji="1" lang="ja-JP" altLang="en-US" sz="2400" b="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84406" marR="84406" anchor="ctr">
                    <a:lnL w="12700" cap="flat" cmpd="sng" algn="ctr">
                      <a:noFill/>
                      <a:prstDash val="solid"/>
                      <a:round/>
                      <a:headEnd type="none" w="med" len="med"/>
                      <a:tailEnd type="none" w="med" len="med"/>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444500" indent="-444500" algn="l" defTabSz="914400" rtl="0" eaLnBrk="1" latinLnBrk="0" hangingPunct="1"/>
                      <a:endParaRPr kumimoji="1" lang="ja-JP" altLang="en-US" sz="2400" b="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166154" marR="84406" anchor="ctr">
                    <a:lnL w="12700" cmpd="sng">
                      <a:noFill/>
                    </a:lnL>
                    <a:lnR w="6350" cap="flat" cmpd="sng" algn="ctr">
                      <a:noFill/>
                      <a:prstDash val="solid"/>
                      <a:round/>
                      <a:headEnd type="none" w="med" len="med"/>
                      <a:tailEnd type="none" w="med" len="med"/>
                    </a:lnR>
                    <a:lnT w="6350" cap="flat" cmpd="sng" algn="ctr">
                      <a:solidFill>
                        <a:srgbClr val="00B0F0"/>
                      </a:solidFill>
                      <a:prstDash val="solid"/>
                      <a:round/>
                      <a:headEnd type="none" w="med" len="med"/>
                      <a:tailEnd type="none" w="med" len="med"/>
                    </a:lnT>
                    <a:lnB w="6350" cap="flat" cmpd="sng" algn="ctr">
                      <a:noFill/>
                      <a:prstDash val="solid"/>
                      <a:round/>
                      <a:headEnd type="none" w="med" len="med"/>
                      <a:tailEnd type="none" w="med" len="med"/>
                    </a:lnB>
                    <a:noFill/>
                  </a:tcPr>
                </a:tc>
                <a:extLst>
                  <a:ext uri="{0D108BD9-81ED-4DB2-BD59-A6C34878D82A}">
                    <a16:rowId xmlns:a16="http://schemas.microsoft.com/office/drawing/2014/main" val="10002"/>
                  </a:ext>
                </a:extLst>
              </a:tr>
            </a:tbl>
          </a:graphicData>
        </a:graphic>
      </p:graphicFrame>
      <p:sp>
        <p:nvSpPr>
          <p:cNvPr id="14" name="Rectangle 9"/>
          <p:cNvSpPr>
            <a:spLocks noChangeArrowheads="1"/>
          </p:cNvSpPr>
          <p:nvPr/>
        </p:nvSpPr>
        <p:spPr bwMode="auto">
          <a:xfrm>
            <a:off x="1142311" y="2395796"/>
            <a:ext cx="6314203" cy="3116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30" tIns="45715" rIns="91430" bIns="45715" anchor="ctr"/>
          <a:lstStyle>
            <a:lvl1pPr>
              <a:spcBef>
                <a:spcPct val="20000"/>
              </a:spcBef>
              <a:buFont typeface="Arial" charset="0"/>
              <a:buChar char="•"/>
              <a:defRPr kumimoji="1" sz="3300">
                <a:solidFill>
                  <a:schemeClr val="tx1"/>
                </a:solidFill>
                <a:latin typeface="Calibri" pitchFamily="34" charset="0"/>
                <a:ea typeface="ＭＳ Ｐゴシック" pitchFamily="50"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pitchFamily="50"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pitchFamily="50"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pitchFamily="50"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9pPr>
          </a:lstStyle>
          <a:p>
            <a:pPr marL="982663" indent="-982663">
              <a:buNone/>
            </a:pPr>
            <a:r>
              <a:rPr lang="ja-JP" altLang="en-US" sz="1800" dirty="0" smtClean="0">
                <a:latin typeface="Meiryo UI" panose="020B0604030504040204" pitchFamily="50" charset="-128"/>
                <a:ea typeface="Meiryo UI" panose="020B0604030504040204" pitchFamily="50" charset="-128"/>
                <a:cs typeface="Meiryo UI" panose="020B0604030504040204" pitchFamily="50" charset="-128"/>
              </a:rPr>
              <a:t>       ＊年金保険、医療保険、介護保険、</a:t>
            </a:r>
            <a:r>
              <a:rPr lang="ja-JP" altLang="en-US" sz="1800" dirty="0">
                <a:latin typeface="Meiryo UI" panose="020B0604030504040204" pitchFamily="50" charset="-128"/>
                <a:ea typeface="Meiryo UI" panose="020B0604030504040204" pitchFamily="50" charset="-128"/>
                <a:cs typeface="Meiryo UI" panose="020B0604030504040204" pitchFamily="50" charset="-128"/>
              </a:rPr>
              <a:t>雇用</a:t>
            </a:r>
            <a:r>
              <a:rPr lang="ja-JP" altLang="en-US" sz="1800" dirty="0" smtClean="0">
                <a:latin typeface="Meiryo UI" panose="020B0604030504040204" pitchFamily="50" charset="-128"/>
                <a:ea typeface="Meiryo UI" panose="020B0604030504040204" pitchFamily="50" charset="-128"/>
                <a:cs typeface="Meiryo UI" panose="020B0604030504040204" pitchFamily="50" charset="-128"/>
              </a:rPr>
              <a:t>保険、労災保険の制度</a:t>
            </a:r>
            <a:endParaRPr lang="ja-JP" altLang="en-US" sz="1800" dirty="0">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9" name="表 8"/>
          <p:cNvGraphicFramePr>
            <a:graphicFrameLocks noGrp="1"/>
          </p:cNvGraphicFramePr>
          <p:nvPr>
            <p:extLst/>
          </p:nvPr>
        </p:nvGraphicFramePr>
        <p:xfrm>
          <a:off x="391139" y="471734"/>
          <a:ext cx="6511438" cy="622592"/>
        </p:xfrm>
        <a:graphic>
          <a:graphicData uri="http://schemas.openxmlformats.org/drawingml/2006/table">
            <a:tbl>
              <a:tblPr firstRow="1" bandRow="1">
                <a:tableStyleId>{5C22544A-7EE6-4342-B048-85BDC9FD1C3A}</a:tableStyleId>
              </a:tblPr>
              <a:tblGrid>
                <a:gridCol w="1219457">
                  <a:extLst>
                    <a:ext uri="{9D8B030D-6E8A-4147-A177-3AD203B41FA5}">
                      <a16:colId xmlns:a16="http://schemas.microsoft.com/office/drawing/2014/main" val="20000"/>
                    </a:ext>
                  </a:extLst>
                </a:gridCol>
                <a:gridCol w="5291981">
                  <a:extLst>
                    <a:ext uri="{9D8B030D-6E8A-4147-A177-3AD203B41FA5}">
                      <a16:colId xmlns:a16="http://schemas.microsoft.com/office/drawing/2014/main" val="20001"/>
                    </a:ext>
                  </a:extLst>
                </a:gridCol>
              </a:tblGrid>
              <a:tr h="62259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2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3-3.</a:t>
                      </a:r>
                      <a:endParaRPr kumimoji="1" lang="ja-JP" altLang="en-US" sz="26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84406" marR="84406" anchor="ctr">
                    <a:lnL w="12700" cap="flat" cmpd="sng" algn="ctr">
                      <a:noFill/>
                      <a:prstDash val="solid"/>
                      <a:round/>
                      <a:headEnd type="none" w="med" len="med"/>
                      <a:tailEnd type="none" w="med" len="med"/>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auto">
                        <a:spcAft>
                          <a:spcPts val="672"/>
                        </a:spcAft>
                      </a:pPr>
                      <a:r>
                        <a:rPr lang="ja-JP" altLang="en-US" sz="2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社会保険と民間保険</a:t>
                      </a:r>
                      <a:endParaRPr lang="ja-JP" altLang="en-US" sz="26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txBody>
                  <a:tcPr marL="166154" marR="84406" anchor="ctr">
                    <a:lnL w="12700" cmpd="sng">
                      <a:noFill/>
                    </a:lnL>
                    <a:lnR w="6350" cap="flat" cmpd="sng" algn="ctr">
                      <a:noFill/>
                      <a:prstDash val="solid"/>
                      <a:round/>
                      <a:headEnd type="none" w="med" len="med"/>
                      <a:tailEnd type="none" w="med" len="med"/>
                    </a:lnR>
                    <a:lnT w="12700" cap="flat" cmpd="sng" algn="ctr">
                      <a:noFill/>
                      <a:prstDash val="solid"/>
                      <a:round/>
                      <a:headEnd type="none" w="med" len="med"/>
                      <a:tailEnd type="none" w="med" len="med"/>
                    </a:lnT>
                    <a:lnB w="5715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bl>
          </a:graphicData>
        </a:graphic>
      </p:graphicFrame>
      <p:sp>
        <p:nvSpPr>
          <p:cNvPr id="6" name="正方形/長方形 5"/>
          <p:cNvSpPr/>
          <p:nvPr/>
        </p:nvSpPr>
        <p:spPr>
          <a:xfrm>
            <a:off x="1" y="0"/>
            <a:ext cx="4995745" cy="419100"/>
          </a:xfrm>
          <a:prstGeom prst="rect">
            <a:avLst/>
          </a:prstGeom>
          <a:solidFill>
            <a:srgbClr val="00B0F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600" b="1" dirty="0" smtClean="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　</a:t>
            </a:r>
            <a:r>
              <a:rPr lang="en-US" altLang="ja-JP" sz="2600" b="1" dirty="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3</a:t>
            </a:r>
            <a:r>
              <a:rPr lang="en-US" altLang="ja-JP" sz="2600" b="1" dirty="0" smtClean="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2600" b="1" dirty="0" smtClean="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 「備える」　</a:t>
            </a:r>
            <a:r>
              <a:rPr lang="ja-JP" altLang="en-US" sz="2000" b="1" dirty="0" smtClean="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～社会保険と民間保険</a:t>
            </a:r>
            <a:endParaRPr lang="ja-JP" altLang="en-US" sz="2000" b="1" dirty="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角丸四角形吹き出し 6"/>
          <p:cNvSpPr/>
          <p:nvPr/>
        </p:nvSpPr>
        <p:spPr>
          <a:xfrm>
            <a:off x="1142311" y="5202637"/>
            <a:ext cx="7642810" cy="1174950"/>
          </a:xfrm>
          <a:prstGeom prst="wedgeRoundRectCallout">
            <a:avLst>
              <a:gd name="adj1" fmla="val -53824"/>
              <a:gd name="adj2" fmla="val -44586"/>
              <a:gd name="adj3" fmla="val 16667"/>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200" b="1" dirty="0" smtClean="0">
                <a:solidFill>
                  <a:schemeClr val="tx2"/>
                </a:solidFill>
                <a:latin typeface="メイリオ" panose="020B0604030504040204" pitchFamily="50" charset="-128"/>
                <a:ea typeface="メイリオ" panose="020B0604030504040204" pitchFamily="50" charset="-128"/>
              </a:rPr>
              <a:t>生命保険</a:t>
            </a:r>
            <a:r>
              <a:rPr kumimoji="1" lang="ja-JP" altLang="en-US" sz="2200" dirty="0" smtClean="0">
                <a:solidFill>
                  <a:schemeClr val="tx2"/>
                </a:solidFill>
                <a:latin typeface="メイリオ" panose="020B0604030504040204" pitchFamily="50" charset="-128"/>
                <a:ea typeface="メイリオ" panose="020B0604030504040204" pitchFamily="50" charset="-128"/>
              </a:rPr>
              <a:t>・・・人の生死や病気・ケガを保障する保険</a:t>
            </a:r>
            <a:endParaRPr kumimoji="1" lang="en-US" altLang="ja-JP" sz="2200" dirty="0" smtClean="0">
              <a:solidFill>
                <a:schemeClr val="tx2"/>
              </a:solidFill>
              <a:latin typeface="メイリオ" panose="020B0604030504040204" pitchFamily="50" charset="-128"/>
              <a:ea typeface="メイリオ" panose="020B0604030504040204" pitchFamily="50" charset="-128"/>
            </a:endParaRPr>
          </a:p>
          <a:p>
            <a:r>
              <a:rPr lang="ja-JP" altLang="en-US" sz="2200" b="1" dirty="0" smtClean="0">
                <a:solidFill>
                  <a:schemeClr val="tx2"/>
                </a:solidFill>
                <a:latin typeface="メイリオ" panose="020B0604030504040204" pitchFamily="50" charset="-128"/>
                <a:ea typeface="メイリオ" panose="020B0604030504040204" pitchFamily="50" charset="-128"/>
              </a:rPr>
              <a:t>損害保険</a:t>
            </a:r>
            <a:r>
              <a:rPr lang="ja-JP" altLang="en-US" sz="2200" dirty="0" smtClean="0">
                <a:solidFill>
                  <a:schemeClr val="tx2"/>
                </a:solidFill>
                <a:latin typeface="メイリオ" panose="020B0604030504040204" pitchFamily="50" charset="-128"/>
                <a:ea typeface="メイリオ" panose="020B0604030504040204" pitchFamily="50" charset="-128"/>
              </a:rPr>
              <a:t>・・・物が壊れたときの損害などを補償する保険</a:t>
            </a:r>
            <a:endParaRPr kumimoji="1" lang="ja-JP" altLang="en-US" sz="2200" dirty="0">
              <a:solidFill>
                <a:schemeClr val="tx2"/>
              </a:solidFill>
              <a:latin typeface="メイリオ" panose="020B0604030504040204" pitchFamily="50" charset="-128"/>
              <a:ea typeface="メイリオ" panose="020B0604030504040204" pitchFamily="50" charset="-128"/>
            </a:endParaRPr>
          </a:p>
        </p:txBody>
      </p:sp>
      <p:sp>
        <p:nvSpPr>
          <p:cNvPr id="8" name="星 5 7"/>
          <p:cNvSpPr/>
          <p:nvPr/>
        </p:nvSpPr>
        <p:spPr>
          <a:xfrm>
            <a:off x="8724900" y="19050"/>
            <a:ext cx="360000" cy="360000"/>
          </a:xfrm>
          <a:prstGeom prst="star5">
            <a:avLst/>
          </a:prstGeom>
          <a:solidFill>
            <a:schemeClr val="accent2"/>
          </a:solidFill>
          <a:ln>
            <a:solidFill>
              <a:schemeClr val="accent2"/>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スライド番号プレースホルダー 1"/>
          <p:cNvSpPr txBox="1">
            <a:spLocks/>
          </p:cNvSpPr>
          <p:nvPr/>
        </p:nvSpPr>
        <p:spPr>
          <a:xfrm>
            <a:off x="7010400" y="6492875"/>
            <a:ext cx="2133600" cy="365125"/>
          </a:xfrm>
          <a:prstGeom prst="rect">
            <a:avLst/>
          </a:prstGeom>
        </p:spPr>
        <p:txBody>
          <a:bodyPr/>
          <a:lstStyle>
            <a:defPPr>
              <a:defRPr lang="en-US"/>
            </a:defPPr>
            <a:lvl1pPr algn="l" rtl="0" fontAlgn="base">
              <a:lnSpc>
                <a:spcPct val="120000"/>
              </a:lnSpc>
              <a:spcBef>
                <a:spcPct val="20000"/>
              </a:spcBef>
              <a:spcAft>
                <a:spcPct val="20000"/>
              </a:spcAft>
              <a:defRPr kumimoji="1" kern="1200">
                <a:solidFill>
                  <a:schemeClr val="tx1"/>
                </a:solidFill>
                <a:latin typeface="Arial" charset="0"/>
                <a:ea typeface="ＭＳ Ｐゴシック" charset="-128"/>
                <a:cs typeface="+mn-cs"/>
              </a:defRPr>
            </a:lvl1pPr>
            <a:lvl2pPr marL="457200" algn="l" rtl="0" fontAlgn="base">
              <a:lnSpc>
                <a:spcPct val="120000"/>
              </a:lnSpc>
              <a:spcBef>
                <a:spcPct val="20000"/>
              </a:spcBef>
              <a:spcAft>
                <a:spcPct val="20000"/>
              </a:spcAft>
              <a:defRPr kumimoji="1" kern="1200">
                <a:solidFill>
                  <a:schemeClr val="tx1"/>
                </a:solidFill>
                <a:latin typeface="Arial" charset="0"/>
                <a:ea typeface="ＭＳ Ｐゴシック" charset="-128"/>
                <a:cs typeface="+mn-cs"/>
              </a:defRPr>
            </a:lvl2pPr>
            <a:lvl3pPr marL="914400" algn="l" rtl="0" fontAlgn="base">
              <a:lnSpc>
                <a:spcPct val="120000"/>
              </a:lnSpc>
              <a:spcBef>
                <a:spcPct val="20000"/>
              </a:spcBef>
              <a:spcAft>
                <a:spcPct val="20000"/>
              </a:spcAft>
              <a:defRPr kumimoji="1" kern="1200">
                <a:solidFill>
                  <a:schemeClr val="tx1"/>
                </a:solidFill>
                <a:latin typeface="Arial" charset="0"/>
                <a:ea typeface="ＭＳ Ｐゴシック" charset="-128"/>
                <a:cs typeface="+mn-cs"/>
              </a:defRPr>
            </a:lvl3pPr>
            <a:lvl4pPr marL="1371600" algn="l" rtl="0" fontAlgn="base">
              <a:lnSpc>
                <a:spcPct val="120000"/>
              </a:lnSpc>
              <a:spcBef>
                <a:spcPct val="20000"/>
              </a:spcBef>
              <a:spcAft>
                <a:spcPct val="20000"/>
              </a:spcAft>
              <a:defRPr kumimoji="1" kern="1200">
                <a:solidFill>
                  <a:schemeClr val="tx1"/>
                </a:solidFill>
                <a:latin typeface="Arial" charset="0"/>
                <a:ea typeface="ＭＳ Ｐゴシック" charset="-128"/>
                <a:cs typeface="+mn-cs"/>
              </a:defRPr>
            </a:lvl4pPr>
            <a:lvl5pPr marL="1828800" algn="l" rtl="0" fontAlgn="base">
              <a:lnSpc>
                <a:spcPct val="120000"/>
              </a:lnSpc>
              <a:spcBef>
                <a:spcPct val="20000"/>
              </a:spcBef>
              <a:spcAft>
                <a:spcPct val="2000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a:lstStyle>
          <a:p>
            <a:pPr algn="r">
              <a:defRPr/>
            </a:pPr>
            <a:fld id="{C721EF3B-8582-4A02-A82B-11DAB0CE9406}" type="slidenum">
              <a:rPr lang="ja-JP" altLang="en-US" smtClean="0"/>
              <a:pPr algn="r">
                <a:defRPr/>
              </a:pPr>
              <a:t>37</a:t>
            </a:fld>
            <a:endParaRPr lang="en-US" altLang="ja-JP" dirty="0"/>
          </a:p>
        </p:txBody>
      </p:sp>
    </p:spTree>
    <p:extLst>
      <p:ext uri="{BB962C8B-B14F-4D97-AF65-F5344CB8AC3E}">
        <p14:creationId xmlns:p14="http://schemas.microsoft.com/office/powerpoint/2010/main" val="102155117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表 6"/>
          <p:cNvGraphicFramePr>
            <a:graphicFrameLocks noGrp="1"/>
          </p:cNvGraphicFramePr>
          <p:nvPr>
            <p:extLst/>
          </p:nvPr>
        </p:nvGraphicFramePr>
        <p:xfrm>
          <a:off x="131376" y="1258292"/>
          <a:ext cx="8709286" cy="5343676"/>
        </p:xfrm>
        <a:graphic>
          <a:graphicData uri="http://schemas.openxmlformats.org/drawingml/2006/table">
            <a:tbl>
              <a:tblPr firstRow="1" bandRow="1">
                <a:tableStyleId>{5C22544A-7EE6-4342-B048-85BDC9FD1C3A}</a:tableStyleId>
              </a:tblPr>
              <a:tblGrid>
                <a:gridCol w="1007945">
                  <a:extLst>
                    <a:ext uri="{9D8B030D-6E8A-4147-A177-3AD203B41FA5}">
                      <a16:colId xmlns:a16="http://schemas.microsoft.com/office/drawing/2014/main" val="20000"/>
                    </a:ext>
                  </a:extLst>
                </a:gridCol>
                <a:gridCol w="7701341">
                  <a:extLst>
                    <a:ext uri="{9D8B030D-6E8A-4147-A177-3AD203B41FA5}">
                      <a16:colId xmlns:a16="http://schemas.microsoft.com/office/drawing/2014/main" val="20001"/>
                    </a:ext>
                  </a:extLst>
                </a:gridCol>
              </a:tblGrid>
              <a:tr h="1356892">
                <a:tc>
                  <a:txBody>
                    <a:bodyPr/>
                    <a:lstStyle/>
                    <a:p>
                      <a:pPr algn="r">
                        <a:lnSpc>
                          <a:spcPct val="100000"/>
                        </a:lnSpc>
                      </a:pPr>
                      <a:r>
                        <a:rPr kumimoji="1" lang="ja-JP" altLang="en-US" sz="24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24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a:t>
                      </a:r>
                      <a:r>
                        <a:rPr kumimoji="1" lang="ja-JP" altLang="en-US" sz="24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2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84406" marR="36000" marT="36000" marB="36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l" defTabSz="914400" rtl="0" eaLnBrk="1" latinLnBrk="0" hangingPunct="1">
                        <a:lnSpc>
                          <a:spcPct val="150000"/>
                        </a:lnSpc>
                      </a:pPr>
                      <a:r>
                        <a:rPr kumimoji="1" lang="ja-JP" altLang="en-US" sz="2400" b="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様々なリスクに備え、みんなで少しずつお金を出し合って、必要なお金が支払われる仕組みが</a:t>
                      </a:r>
                      <a:r>
                        <a:rPr kumimoji="1" lang="ja-JP" altLang="en-US" sz="2400" b="1" kern="1200" dirty="0" smtClean="0">
                          <a:solidFill>
                            <a:srgbClr val="00B0F0"/>
                          </a:solidFill>
                          <a:latin typeface="Meiryo UI" panose="020B0604030504040204" pitchFamily="50" charset="-128"/>
                          <a:ea typeface="Meiryo UI" panose="020B0604030504040204" pitchFamily="50" charset="-128"/>
                          <a:cs typeface="Meiryo UI" panose="020B0604030504040204" pitchFamily="50" charset="-128"/>
                        </a:rPr>
                        <a:t>「保険」</a:t>
                      </a:r>
                      <a:r>
                        <a:rPr kumimoji="1" lang="ja-JP" altLang="en-US" sz="2400" b="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です。</a:t>
                      </a:r>
                    </a:p>
                  </a:txBody>
                  <a:tcPr marL="166154" marR="84406" marT="36000" marB="36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CCFF"/>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1024128">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kumimoji="1" lang="ja-JP" altLang="en-US" sz="2400" b="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2400" b="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a:t>
                      </a:r>
                      <a:r>
                        <a:rPr kumimoji="1" lang="ja-JP" altLang="en-US" sz="2400" b="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txBody>
                  <a:tcPr marL="84406" marR="36000" marT="36000" marB="36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l" defTabSz="914400" rtl="0" eaLnBrk="1" latinLnBrk="0" hangingPunct="1">
                        <a:lnSpc>
                          <a:spcPct val="150000"/>
                        </a:lnSpc>
                      </a:pPr>
                      <a:r>
                        <a:rPr kumimoji="1" lang="ja-JP" altLang="en-US" sz="2400" b="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日本には社会基盤としての</a:t>
                      </a:r>
                      <a:r>
                        <a:rPr kumimoji="1" lang="ja-JP" altLang="en-US" sz="2400" b="1" kern="1200" dirty="0" smtClean="0">
                          <a:solidFill>
                            <a:srgbClr val="00B0F0"/>
                          </a:solidFill>
                          <a:latin typeface="Meiryo UI" panose="020B0604030504040204" pitchFamily="50" charset="-128"/>
                          <a:ea typeface="Meiryo UI" panose="020B0604030504040204" pitchFamily="50" charset="-128"/>
                          <a:cs typeface="Meiryo UI" panose="020B0604030504040204" pitchFamily="50" charset="-128"/>
                        </a:rPr>
                        <a:t>社会保険</a:t>
                      </a:r>
                      <a:r>
                        <a:rPr kumimoji="1" lang="ja-JP" altLang="en-US" sz="2400" b="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制度があります。</a:t>
                      </a:r>
                    </a:p>
                  </a:txBody>
                  <a:tcPr marL="166154" marR="84406" marT="36000" marB="36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CCFF"/>
                      </a:solidFill>
                      <a:prstDash val="solid"/>
                      <a:round/>
                      <a:headEnd type="none" w="med" len="med"/>
                      <a:tailEnd type="none" w="med" len="med"/>
                    </a:lnT>
                    <a:lnB w="12700" cap="flat" cmpd="sng" algn="ctr">
                      <a:solidFill>
                        <a:srgbClr val="00CCFF"/>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1408176">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kumimoji="1" lang="ja-JP" altLang="en-US" sz="2400" b="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2400" b="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a:t>
                      </a:r>
                      <a:r>
                        <a:rPr kumimoji="1" lang="ja-JP" altLang="en-US" sz="2400" b="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txBody>
                  <a:tcPr marL="84406" marR="36000" marT="36000" marB="36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nSpc>
                          <a:spcPct val="150000"/>
                        </a:lnSpc>
                        <a:spcBef>
                          <a:spcPts val="600"/>
                        </a:spcBef>
                      </a:pPr>
                      <a:r>
                        <a:rPr lang="ja-JP" altLang="en-US" sz="2400" b="0" dirty="0" smtClean="0">
                          <a:solidFill>
                            <a:schemeClr val="tx1"/>
                          </a:solidFill>
                          <a:latin typeface="Meiryo UI" panose="020B0604030504040204" pitchFamily="50" charset="-128"/>
                          <a:ea typeface="Meiryo UI" panose="020B0604030504040204" pitchFamily="50" charset="-128"/>
                        </a:rPr>
                        <a:t>民間保険には、</a:t>
                      </a:r>
                      <a:r>
                        <a:rPr lang="ja-JP" altLang="en-US" sz="2400" b="1" dirty="0" smtClean="0">
                          <a:solidFill>
                            <a:srgbClr val="00B0F0"/>
                          </a:solidFill>
                          <a:latin typeface="Meiryo UI" panose="020B0604030504040204" pitchFamily="50" charset="-128"/>
                          <a:ea typeface="Meiryo UI" panose="020B0604030504040204" pitchFamily="50" charset="-128"/>
                        </a:rPr>
                        <a:t>生命保険</a:t>
                      </a:r>
                      <a:r>
                        <a:rPr lang="ja-JP" altLang="en-US" sz="2400" b="0" dirty="0" smtClean="0">
                          <a:solidFill>
                            <a:schemeClr val="tx1"/>
                          </a:solidFill>
                          <a:latin typeface="Meiryo UI" panose="020B0604030504040204" pitchFamily="50" charset="-128"/>
                          <a:ea typeface="Meiryo UI" panose="020B0604030504040204" pitchFamily="50" charset="-128"/>
                        </a:rPr>
                        <a:t>（人に対する保険）と</a:t>
                      </a:r>
                      <a:r>
                        <a:rPr lang="ja-JP" altLang="en-US" sz="2400" b="1" dirty="0" smtClean="0">
                          <a:solidFill>
                            <a:srgbClr val="00B0F0"/>
                          </a:solidFill>
                          <a:latin typeface="Meiryo UI" panose="020B0604030504040204" pitchFamily="50" charset="-128"/>
                          <a:ea typeface="Meiryo UI" panose="020B0604030504040204" pitchFamily="50" charset="-128"/>
                        </a:rPr>
                        <a:t>損害保険</a:t>
                      </a:r>
                      <a:r>
                        <a:rPr lang="ja-JP" altLang="en-US" sz="2400" b="0" dirty="0" smtClean="0">
                          <a:solidFill>
                            <a:schemeClr val="tx1"/>
                          </a:solidFill>
                          <a:latin typeface="Meiryo UI" panose="020B0604030504040204" pitchFamily="50" charset="-128"/>
                          <a:ea typeface="Meiryo UI" panose="020B0604030504040204" pitchFamily="50" charset="-128"/>
                        </a:rPr>
                        <a:t>（モノに対する保険）があります。</a:t>
                      </a:r>
                    </a:p>
                  </a:txBody>
                  <a:tcPr marL="166154" marR="84406" marT="36000" marB="36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CCFF"/>
                      </a:solidFill>
                      <a:prstDash val="solid"/>
                      <a:round/>
                      <a:headEnd type="none" w="med" len="med"/>
                      <a:tailEnd type="none" w="med" len="med"/>
                    </a:lnT>
                    <a:lnB w="12700" cap="flat" cmpd="sng" algn="ctr">
                      <a:solidFill>
                        <a:srgbClr val="00CCFF"/>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1554480">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kumimoji="1" lang="ja-JP" altLang="en-US" sz="2400" b="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2400" b="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4</a:t>
                      </a:r>
                      <a:r>
                        <a:rPr kumimoji="1" lang="ja-JP" altLang="en-US" sz="2400" b="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txBody>
                  <a:tcPr marL="84406" marR="36000" marT="36000" marB="36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l" defTabSz="914400" rtl="0" eaLnBrk="1" fontAlgn="auto" latinLnBrk="0" hangingPunct="1">
                        <a:lnSpc>
                          <a:spcPct val="150000"/>
                        </a:lnSpc>
                        <a:spcBef>
                          <a:spcPts val="0"/>
                        </a:spcBef>
                        <a:spcAft>
                          <a:spcPts val="0"/>
                        </a:spcAft>
                        <a:buClrTx/>
                        <a:buSzTx/>
                        <a:buFontTx/>
                        <a:buNone/>
                        <a:tabLst/>
                        <a:defRPr/>
                      </a:pPr>
                      <a:r>
                        <a:rPr kumimoji="1" lang="ja-JP" altLang="en-US" sz="2400" b="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ライフプランに合わせて、</a:t>
                      </a:r>
                      <a:r>
                        <a:rPr kumimoji="1" lang="ja-JP" altLang="en-US" sz="2400" b="1" kern="1200" dirty="0" smtClean="0">
                          <a:solidFill>
                            <a:srgbClr val="00B0F0"/>
                          </a:solidFill>
                          <a:latin typeface="Meiryo UI" panose="020B0604030504040204" pitchFamily="50" charset="-128"/>
                          <a:ea typeface="Meiryo UI" panose="020B0604030504040204" pitchFamily="50" charset="-128"/>
                          <a:cs typeface="Meiryo UI" panose="020B0604030504040204" pitchFamily="50" charset="-128"/>
                        </a:rPr>
                        <a:t>社会保険</a:t>
                      </a:r>
                      <a:r>
                        <a:rPr kumimoji="1" lang="ja-JP" altLang="en-US" sz="2400" b="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2400" b="1" kern="1200" dirty="0" smtClean="0">
                          <a:solidFill>
                            <a:srgbClr val="00B0F0"/>
                          </a:solidFill>
                          <a:latin typeface="Meiryo UI" panose="020B0604030504040204" pitchFamily="50" charset="-128"/>
                          <a:ea typeface="Meiryo UI" panose="020B0604030504040204" pitchFamily="50" charset="-128"/>
                          <a:cs typeface="Meiryo UI" panose="020B0604030504040204" pitchFamily="50" charset="-128"/>
                        </a:rPr>
                        <a:t>資産形成</a:t>
                      </a:r>
                      <a:r>
                        <a:rPr kumimoji="1" lang="ja-JP" altLang="en-US" sz="2400" b="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2400" b="1" kern="1200" dirty="0" smtClean="0">
                          <a:solidFill>
                            <a:srgbClr val="00B0F0"/>
                          </a:solidFill>
                          <a:latin typeface="Meiryo UI" panose="020B0604030504040204" pitchFamily="50" charset="-128"/>
                          <a:ea typeface="Meiryo UI" panose="020B0604030504040204" pitchFamily="50" charset="-128"/>
                          <a:cs typeface="Meiryo UI" panose="020B0604030504040204" pitchFamily="50" charset="-128"/>
                        </a:rPr>
                        <a:t>民間保険</a:t>
                      </a:r>
                      <a:r>
                        <a:rPr kumimoji="1" lang="ja-JP" altLang="en-US" sz="2400" b="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の利用を組み合わせましょう。</a:t>
                      </a:r>
                    </a:p>
                  </a:txBody>
                  <a:tcPr marL="166154" marR="84406" marT="36000" marB="36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CCFF"/>
                      </a:solidFill>
                      <a:prstDash val="solid"/>
                      <a:round/>
                      <a:headEnd type="none" w="med" len="med"/>
                      <a:tailEnd type="none" w="med" len="med"/>
                    </a:lnT>
                    <a:lnB w="12700" cap="flat" cmpd="sng" algn="ctr">
                      <a:solidFill>
                        <a:srgbClr val="00CCFF"/>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5"/>
                  </a:ext>
                </a:extLst>
              </a:tr>
            </a:tbl>
          </a:graphicData>
        </a:graphic>
      </p:graphicFrame>
      <p:sp>
        <p:nvSpPr>
          <p:cNvPr id="4" name="スライド番号プレースホルダー 1"/>
          <p:cNvSpPr txBox="1">
            <a:spLocks/>
          </p:cNvSpPr>
          <p:nvPr/>
        </p:nvSpPr>
        <p:spPr>
          <a:xfrm>
            <a:off x="7010400" y="6492875"/>
            <a:ext cx="2133600" cy="365125"/>
          </a:xfrm>
          <a:prstGeom prst="rect">
            <a:avLst/>
          </a:prstGeom>
        </p:spPr>
        <p:txBody>
          <a:bodyPr/>
          <a:lstStyle>
            <a:defPPr>
              <a:defRPr lang="en-US"/>
            </a:defPPr>
            <a:lvl1pPr algn="l" rtl="0" fontAlgn="base">
              <a:lnSpc>
                <a:spcPct val="120000"/>
              </a:lnSpc>
              <a:spcBef>
                <a:spcPct val="20000"/>
              </a:spcBef>
              <a:spcAft>
                <a:spcPct val="20000"/>
              </a:spcAft>
              <a:defRPr kumimoji="1" kern="1200">
                <a:solidFill>
                  <a:schemeClr val="tx1"/>
                </a:solidFill>
                <a:latin typeface="Arial" charset="0"/>
                <a:ea typeface="ＭＳ Ｐゴシック" charset="-128"/>
                <a:cs typeface="+mn-cs"/>
              </a:defRPr>
            </a:lvl1pPr>
            <a:lvl2pPr marL="457200" algn="l" rtl="0" fontAlgn="base">
              <a:lnSpc>
                <a:spcPct val="120000"/>
              </a:lnSpc>
              <a:spcBef>
                <a:spcPct val="20000"/>
              </a:spcBef>
              <a:spcAft>
                <a:spcPct val="20000"/>
              </a:spcAft>
              <a:defRPr kumimoji="1" kern="1200">
                <a:solidFill>
                  <a:schemeClr val="tx1"/>
                </a:solidFill>
                <a:latin typeface="Arial" charset="0"/>
                <a:ea typeface="ＭＳ Ｐゴシック" charset="-128"/>
                <a:cs typeface="+mn-cs"/>
              </a:defRPr>
            </a:lvl2pPr>
            <a:lvl3pPr marL="914400" algn="l" rtl="0" fontAlgn="base">
              <a:lnSpc>
                <a:spcPct val="120000"/>
              </a:lnSpc>
              <a:spcBef>
                <a:spcPct val="20000"/>
              </a:spcBef>
              <a:spcAft>
                <a:spcPct val="20000"/>
              </a:spcAft>
              <a:defRPr kumimoji="1" kern="1200">
                <a:solidFill>
                  <a:schemeClr val="tx1"/>
                </a:solidFill>
                <a:latin typeface="Arial" charset="0"/>
                <a:ea typeface="ＭＳ Ｐゴシック" charset="-128"/>
                <a:cs typeface="+mn-cs"/>
              </a:defRPr>
            </a:lvl3pPr>
            <a:lvl4pPr marL="1371600" algn="l" rtl="0" fontAlgn="base">
              <a:lnSpc>
                <a:spcPct val="120000"/>
              </a:lnSpc>
              <a:spcBef>
                <a:spcPct val="20000"/>
              </a:spcBef>
              <a:spcAft>
                <a:spcPct val="20000"/>
              </a:spcAft>
              <a:defRPr kumimoji="1" kern="1200">
                <a:solidFill>
                  <a:schemeClr val="tx1"/>
                </a:solidFill>
                <a:latin typeface="Arial" charset="0"/>
                <a:ea typeface="ＭＳ Ｐゴシック" charset="-128"/>
                <a:cs typeface="+mn-cs"/>
              </a:defRPr>
            </a:lvl4pPr>
            <a:lvl5pPr marL="1828800" algn="l" rtl="0" fontAlgn="base">
              <a:lnSpc>
                <a:spcPct val="120000"/>
              </a:lnSpc>
              <a:spcBef>
                <a:spcPct val="20000"/>
              </a:spcBef>
              <a:spcAft>
                <a:spcPct val="2000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a:lstStyle>
          <a:p>
            <a:pPr algn="r">
              <a:defRPr/>
            </a:pPr>
            <a:fld id="{C721EF3B-8582-4A02-A82B-11DAB0CE9406}" type="slidenum">
              <a:rPr lang="ja-JP" altLang="en-US" smtClean="0"/>
              <a:pPr algn="r">
                <a:defRPr/>
              </a:pPr>
              <a:t>38</a:t>
            </a:fld>
            <a:endParaRPr lang="en-US" altLang="ja-JP" dirty="0"/>
          </a:p>
        </p:txBody>
      </p:sp>
      <p:sp>
        <p:nvSpPr>
          <p:cNvPr id="5" name="星 5 4"/>
          <p:cNvSpPr/>
          <p:nvPr/>
        </p:nvSpPr>
        <p:spPr>
          <a:xfrm>
            <a:off x="8724900" y="19050"/>
            <a:ext cx="360000" cy="360000"/>
          </a:xfrm>
          <a:prstGeom prst="star5">
            <a:avLst/>
          </a:prstGeom>
          <a:solidFill>
            <a:schemeClr val="accent2"/>
          </a:solidFill>
          <a:ln>
            <a:solidFill>
              <a:schemeClr val="accent2"/>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正方形/長方形 7"/>
          <p:cNvSpPr/>
          <p:nvPr/>
        </p:nvSpPr>
        <p:spPr>
          <a:xfrm>
            <a:off x="1" y="0"/>
            <a:ext cx="4995745" cy="419100"/>
          </a:xfrm>
          <a:prstGeom prst="rect">
            <a:avLst/>
          </a:prstGeom>
          <a:solidFill>
            <a:srgbClr val="00B0F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600" b="1" dirty="0" smtClean="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　</a:t>
            </a:r>
            <a:r>
              <a:rPr lang="en-US" altLang="ja-JP" sz="2600" b="1" dirty="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3</a:t>
            </a:r>
            <a:r>
              <a:rPr lang="en-US" altLang="ja-JP" sz="2600" b="1" dirty="0" smtClean="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2600" b="1" dirty="0" smtClean="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 「備える」　</a:t>
            </a:r>
            <a:r>
              <a:rPr lang="ja-JP" altLang="en-US" sz="2000" b="1" dirty="0" smtClean="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～社会保険と民間保険</a:t>
            </a:r>
            <a:endParaRPr lang="ja-JP" altLang="en-US" sz="2000" b="1" dirty="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6" name="表 5"/>
          <p:cNvGraphicFramePr>
            <a:graphicFrameLocks noGrp="1"/>
          </p:cNvGraphicFramePr>
          <p:nvPr>
            <p:extLst/>
          </p:nvPr>
        </p:nvGraphicFramePr>
        <p:xfrm>
          <a:off x="352696" y="460044"/>
          <a:ext cx="8266647" cy="622592"/>
        </p:xfrm>
        <a:graphic>
          <a:graphicData uri="http://schemas.openxmlformats.org/drawingml/2006/table">
            <a:tbl>
              <a:tblPr firstRow="1" bandRow="1">
                <a:tableStyleId>{5C22544A-7EE6-4342-B048-85BDC9FD1C3A}</a:tableStyleId>
              </a:tblPr>
              <a:tblGrid>
                <a:gridCol w="8266647">
                  <a:extLst>
                    <a:ext uri="{9D8B030D-6E8A-4147-A177-3AD203B41FA5}">
                      <a16:colId xmlns:a16="http://schemas.microsoft.com/office/drawing/2014/main" val="20000"/>
                    </a:ext>
                  </a:extLst>
                </a:gridCol>
              </a:tblGrid>
              <a:tr h="622592">
                <a:tc>
                  <a:txBody>
                    <a:bodyPr/>
                    <a:lstStyle/>
                    <a:p>
                      <a:pPr algn="l"/>
                      <a:r>
                        <a:rPr kumimoji="1" lang="ja-JP" altLang="en-US" sz="26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まとめ（</a:t>
                      </a:r>
                      <a:r>
                        <a:rPr kumimoji="1" lang="en-US" altLang="ja-JP" sz="26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a:t>
                      </a:r>
                      <a:r>
                        <a:rPr kumimoji="1" lang="ja-JP" altLang="en-US" sz="26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章のポイント）</a:t>
                      </a:r>
                    </a:p>
                  </a:txBody>
                  <a:tcPr marL="84406" marR="84406" anchor="ctr">
                    <a:lnL w="12700" cap="flat" cmpd="sng" algn="ctr">
                      <a:noFill/>
                      <a:prstDash val="solid"/>
                      <a:round/>
                      <a:headEnd type="none" w="med" len="med"/>
                      <a:tailEnd type="none" w="med" len="med"/>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213229275"/>
      </p:ext>
    </p:extLst>
  </p:cSld>
  <p:clrMapOvr>
    <a:masterClrMapping/>
  </p:clrMapOvr>
  <p:timing>
    <p:tnLst>
      <p:par>
        <p:cTn id="1" dur="indefinite" restart="never" nodeType="tmRoot"/>
      </p:par>
    </p:tnLst>
  </p:timing>
</p:sld>
</file>

<file path=ppt/theme/theme1.xml><?xml version="1.0" encoding="utf-8"?>
<a:theme xmlns:a="http://schemas.openxmlformats.org/drawingml/2006/main" name="1_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787</Words>
  <Application>Microsoft Office PowerPoint</Application>
  <PresentationFormat>画面に合わせる (4:3)</PresentationFormat>
  <Paragraphs>66</Paragraphs>
  <Slides>6</Slides>
  <Notes>6</Notes>
  <HiddenSlides>0</HiddenSlides>
  <MMClips>0</MMClips>
  <ScaleCrop>false</ScaleCrop>
  <HeadingPairs>
    <vt:vector size="6" baseType="variant">
      <vt:variant>
        <vt:lpstr>使用されているフォント</vt:lpstr>
      </vt:variant>
      <vt:variant>
        <vt:i4>10</vt:i4>
      </vt:variant>
      <vt:variant>
        <vt:lpstr>テーマ</vt:lpstr>
      </vt:variant>
      <vt:variant>
        <vt:i4>1</vt:i4>
      </vt:variant>
      <vt:variant>
        <vt:lpstr>スライド タイトル</vt:lpstr>
      </vt:variant>
      <vt:variant>
        <vt:i4>6</vt:i4>
      </vt:variant>
    </vt:vector>
  </HeadingPairs>
  <TitlesOfParts>
    <vt:vector size="17" baseType="lpstr">
      <vt:lpstr>HGPｺﾞｼｯｸM</vt:lpstr>
      <vt:lpstr>HG創英角ｺﾞｼｯｸUB</vt:lpstr>
      <vt:lpstr>Meiryo UI</vt:lpstr>
      <vt:lpstr>ＭＳ Ｐゴシック</vt:lpstr>
      <vt:lpstr>メイリオ</vt:lpstr>
      <vt:lpstr>游ゴシック</vt:lpstr>
      <vt:lpstr>Arial</vt:lpstr>
      <vt:lpstr>Calibri</vt:lpstr>
      <vt:lpstr>Times New Roman</vt:lpstr>
      <vt:lpstr>Wingdings</vt:lpstr>
      <vt:lpstr>1_Office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revision>1</cp:revision>
  <dcterms:created xsi:type="dcterms:W3CDTF">2023-05-31T02:35:21Z</dcterms:created>
  <dcterms:modified xsi:type="dcterms:W3CDTF">2023-05-31T02:35:24Z</dcterms:modified>
</cp:coreProperties>
</file>